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ppt/notesSlides/notesSlide7.xml" ContentType="application/vnd.openxmlformats-officedocument.presentationml.notesSlide+xml"/>
  <Override PartName="/ppt/ink/ink7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8.xml" ContentType="application/inkml+xml"/>
  <Override PartName="/ppt/notesSlides/notesSlide10.xml" ContentType="application/vnd.openxmlformats-officedocument.presentationml.notesSlide+xml"/>
  <Override PartName="/ppt/ink/ink9.xml" ContentType="application/inkml+xml"/>
  <Override PartName="/ppt/notesSlides/notesSlide11.xml" ContentType="application/vnd.openxmlformats-officedocument.presentationml.notesSlide+xml"/>
  <Override PartName="/ppt/ink/ink10.xml" ContentType="application/inkml+xml"/>
  <Override PartName="/ppt/notesSlides/notesSlide12.xml" ContentType="application/vnd.openxmlformats-officedocument.presentationml.notesSlide+xml"/>
  <Override PartName="/ppt/ink/ink11.xml" ContentType="application/inkml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35" r:id="rId2"/>
    <p:sldId id="337" r:id="rId3"/>
    <p:sldId id="356" r:id="rId4"/>
    <p:sldId id="341" r:id="rId5"/>
    <p:sldId id="358" r:id="rId6"/>
    <p:sldId id="357" r:id="rId7"/>
    <p:sldId id="349" r:id="rId8"/>
    <p:sldId id="350" r:id="rId9"/>
    <p:sldId id="348" r:id="rId10"/>
    <p:sldId id="351" r:id="rId11"/>
    <p:sldId id="352" r:id="rId12"/>
    <p:sldId id="353" r:id="rId13"/>
    <p:sldId id="354" r:id="rId14"/>
    <p:sldId id="345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CC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 autoAdjust="0"/>
    <p:restoredTop sz="94270" autoAdjust="0"/>
  </p:normalViewPr>
  <p:slideViewPr>
    <p:cSldViewPr snapToGrid="0">
      <p:cViewPr varScale="1">
        <p:scale>
          <a:sx n="103" d="100"/>
          <a:sy n="103" d="100"/>
        </p:scale>
        <p:origin x="11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12-14T12:20:44.9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15205 13758 0,'0'18'31,"17"-18"-31,1 0 16,17 0-16,1 0 0,87 18 16,-105-18-1,52 0-15,71 0 16,-105 0-16,-1 0 0,-17 0 0,17 0 0,35 0 0,-52 0 0,17 0 0,18 0 15,0 0-15,-35 0 0,17 0 0,-17 0 0,35 17 0,-36-17 16,18 0-16,1 0 0,17 0 0,-36 0 0,1 18 0,17-18 0,1 0 0,-1 0 16,-18 0-16,1 0 0,17 18 0,-17-18 0,0 0 0,35 17 0,-36-17 15,1 0-15,105 0 16,-105 0-16,0 0 0,-1 0 0,19 18 0,-19-18 16,1 0-16,-1 0 15,1 0-15,0 0 16,-1 0-1,1 0 1,0 0-16,-18 17 0,17-17 0,1 0 16,0 0-1,-1 0 48,1 0-32,-18-17-15,17 17-1,1 0-15,0 0 16,-1 0 0</inkml:trace>
  <inkml:trace contextRef="#ctx0" brushRef="#br0" timeOffset="7152.17">5733 5856 0,'-18'0'31,"0"0"-31,1 0 0,-1 0 0,0 0 16,1 0-16,-18 0 0,-1 0 0,-17 0 15,53-18-15,-17 18 0,-1 0 0,-17-17 0,17 17 0,-141-35 16,124-1-16,-18 36 16,18-17-16,0-1 0,-18 0 0,35 1 0,0 17 0,-17 0 15,-18-36-15,18 19 0,17-1 0,-17 1 0,17 17 0,-35-36 16,18 1-16,18 35 0,-36-35 0,35-1 0,0 36 0,1-35 0,-1 35 15,-17-17-15,-18-36 0,53 35 0,-18 0 0,1 1 0,-1-19 16,0 36-16,-17-53 0,0 18 0,17 0 0,1 0 16,-1 17-16,18 0 0,-18-17 0,-52-106 15,52 70-15,0 54 0,18-19 0,0 19 16,0-18-16,-17-1 0,17 19 0,-18-1 0,18-17 0,0 17 16,0-17-16,0 17 0,0-17 0,0 17 0,0-17 0,0 0 15,18 17-15,-18 0 0,17 1 0,-17-1 0,0 1 0,18-1 16,-18 0-16,18 18 0,-1-35 0,1 17 0,-18 1 0,35-1 0,-35 0 15,18 1-15,0 17 0,-1-35 0,1 35 0,105-71 16,-70 71-16,-35-18 0,17 1 0,-17 17 0,52-36 16,-52 19-16,17 17 0,18-18 0,-18 0 0,89-17 15,-89 35-15,0-17 0,18 17 0,36-36 16,-54 36-16,0 0 0,0-17 0,1-1 0,17 0 0,52 18 0,-52-17 16,71-19-16,-71 36 0,0 0 0,17-17 0,-17 17 0,441-35 15,-371 17 1,-52 18-16,0 0 0,87-35 0,-87 35 0,-1 0 0,1 0 0,0 0 15,-1 0-15,18 0 0,-17 0 0,-1 0 0,1 0 0,0 0 0,-1 0 16,18 0-16,-17 0 0,-1-18 0,1 18 0,0 0 0,-1 0 0,18-18 0,53 18 16,-70 0-16,-1-17 0,19 17 0,-19 0 0,1 0 0,-18 0 0,0 0 15,17 0-15,-17 0 0,18 0 0,-18 0 0,-1 0 0,1 0 0,53 0 16,-70 0-16,16 0 0,284 17 16,-301-17-16,0 18 0,53 0 0,-52-1 15,-1-17-15,-18 18 0,1-18 0,17 0 0,1 18 0,-19-1 0,1-17 16,0 0-16,-1 18 0,-17-1 0,18-17 0,0 0 0,-1 18 15,1-18-15,-18 18 0,17-18 0,1 17 0,0 1 16,-18 0-16,17-18 0,-17 17 16,18-17-16,-18 18 0,18-18 0,-18 18 0,17 17 15,19-18-15,-36 19 16,17-36-16,1 17 0,-1-17 0,-17 18 0,0 0 0,18-18 16,0 0-16,-18 17 0,17-17 0,-17 18 0,18-18 0,-18 18 0,18-1 15,-1-17-15,-17 18 0,18 0 0,-18-1 0,0 1 16,18-18-16,-18 17 0,0 1 0,0 0 0,0-1 15,35 54-15,-35-53 16,0-1-16,0 1 0,0-1 0,0 1 0,0 0 16,0-1-16,0 1 0,0 0 0,0-1 15,0 1-15,0 0 0,0-1 0,0 1 0,0-1 16,0 1-16,0 0 0,0-1 0,-18-17 16,18 18-16,0 0 0,-17-1 0,17 1 0,0 0 15,-18-18-15,0 17 0,1 1 0,-36 17 16,35-17-16,-52 35 0,17-18 0,35-17 15,-70 17-15,53-17 0,-36 17 0,36-35 0,17 17 0,-17 1 16,-36 0-16,18 17 0,0-17 0,-35 17 0,53-17 0,-18-18 16,0 17-16,0 1 0,-35-1 0,35 1 0,18 0 0,-18-1 15,-53 1-15,0 17 0,-53-17 0,107 0 16,-54-1-16,53-17 0,-53 36 0,53-19 0,0 1 0,-423 52 16,176-34-1,229-36-15,-52 0 0,70 0 0,-18 17 16,-52-17-16,70 0 0,-17 0 0,17 0 0,-18 0 0,18 0 0,0 0 15,-17 0-15,17 0 0,-18 0 0,1 0 0,17 0 0,-18 0 0,-17 0 16,35 0-16,-141 0 0,123 0 0,1 0 0,17 0 0,-18 0 16,19-17-16,-1-1 0,-247 0 15,247 18-15,-106 0 0,124-17 0,-18 17 0,0 0 0,18 0 0,-1-18 16,1 18-16,-35 0 0,-19 0 0,72 0 0,-19 0 16,-16 0-16,34 0 0,0 0 0,1 0 0,-1 0 0,0 0 0,-17 0 15,17 0-15,1 0 0,17 18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12-14T12:34:07.9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3545 18009 0,'18'0'15,"35"0"1,-35 0-16,-1 0 0,1 0 16,0-17-16,-1 17 0,1 0 0,-1 0 15,1 0-15,0 0 0,-1 0 0,1 0 0,0 0 0,17 0 16,-17 0-16,17 0 0,0 0 0,0 0 15,-17 0-15,0 0 0,-1 0 0,1 0 0,0 0 0,-1 0 16,1 0-16,17 0 0,-17 0 0,-1 0 0,89 0 16,-88 0-16,17 0 0,-17 0 0,-1 0 15,19 0-15,-19 0 0,1 17 0,0-17 0,-1 0 0,1 0 0,0 0 16,-1 0-16,1 0 0,-1 0 0,1 0 0,0 0 16,-1 0-16,1 0 0,0 0 0,-1 0 15,1 0-15,-18 18 0,18-18 0,-1 0 16,1 0-16,-1 0 15,1 0 1,0 0-16,-1 0 0,1 0 0,0 0 0,-1 0 16,1 0-16,0 0 0,-1 0 0,1 0 15,0 0-15,-1 0 0,1 0 0,-1 0 16,1 0-16,0 0 0,-1 0 16,1 0-16,0 18 15,-1-18-15,1 0 47,0 0-31,-1 0-16,1 0 15,-1 0-15,1 0 16,0 0-16,-1 0 0,1 0 0,17 0 16,-17 0-16,0 0 0,-1 0 0,1 17 0,17-17 15,-17 0-15,17 18 0,-17-18 16,-1 0-16,1 0 0,0 0 15</inkml:trace>
  <inkml:trace contextRef="#ctx0" brushRef="#br0" timeOffset="6977.79">23019 15293 0,'17'0'0,"1"0"16,0 0-16,-1 0 0,1 0 15,0 0-15,-1 0 0,1 0 0,0 0 16,-1 0-16,1 0 0,70 0 16,-70 0-16,35 0 0,-36 0 15,18 0-15,-17 0 0,70 0 0,-70 0 0,17 0 0,-17 0 16,35 0-16,-18 0 0,-17 0 0,140 0 15,-87 0-15,-36 0 0,53 0 16,-52 0-16,-19 0 0,54 0 0,-53 0 0,-1 0 0,1 0 0,17 0 16,-17 0-16,-1 0 0,19 0 0,-19 0 0,19 0 0,-19 0 15,36 0-15,-35 0 0,-1 0 16,1 0-16,0 0 0,-1 0 0,1 0 0,0 0 16,-1 0-16,1 0 0,0 0 15,-1 0-15,1 0 16,-1 0-16,1 0 0,0 0 15,-1 0-15,1 0 0,0 0 16,-1 0-16,1 0 0,0 0 0,17 0 16,-18 0-16,1 0 0,0 0 0,-1 0 15,1 0-15,17 0 0,-17 0 0,0 0 16,-1 0-16,1 0 0,-1 0 0,1 0 0,0 0 0,-1 0 0,1 0 0,0 0 16,17 0-16,-17 0 0,-1 0 0,1 0 0,0 0 0,-1 0 15,1 0-15,-1 0 0,1 0 0,0 0 0,52 0 16,-52 0-16,17 0 0,-17 0 0,-1 0 15,1 0-15,0 0 0,17 0 0,-17 0 0,17 0 0,-17 0 16,-1 0-16,1 0 0,0 0 0,-1 0 0,1 18 0,-1-18 16,1 0-16,17 0 0,-17 0 0,0 0 0,-1 0 0,1 0 15,0 0-15,17 0 0,-18 0 0,1 0 16,17 0-16,-17 0 0,0 0 0,-1 0 0,1 0 16,0 0-16,-1 0 0,1 0 0,-1 0 0,19 0 15,-19 0-15,1 0 0,0 0 0,-1 0 0,1 0 16,0 0-16,-1 0 0,1 0 0,-1 0 15,1 0-15,0 0 0,-1 0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12-14T12:34:25.8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11942 4339 0,'17'0'0,"1"0"15,-1 0-15,1 0 0,0 0 0,17 0 0,-17 0 0,-1 0 16,1 0-16,0 0 0,-1 0 0,18 0 0,1 0 0,-19 0 0,1 0 15,35 0-15,0 0 0,-36 0 0,19 0 0,-1 0 0,0 0 0,1 0 0,17 0 16,-18 0-16,0-17 0,0 17 0,1 0 0,-1 0 0,0 0 0,18 0 16,-35 0-16,-1 0 0,19 0 0,-1 0 0,18 0 0,-18 0 0,18 0 0,-18 0 15,18 0-15,-17 0 0,16 0 0,-16 0 0,17 0 0,0 0 0,-1 0 0,231 0 16,-248 0 0,71 0-16,-71 0 0,53 0 0,-35 0 0,-18 0 0,1 0 0,-1 0 15,0 0-15,18 0 0,-17 0 0,-1 0 0,0 0 0,0 0 0,1 0 0,-1 0 16,0 0-16,-17 0 0,-1 0 0,1 0 0,17 0 0,-17 0 0,0 0 0,-1 0 15,1 0-15,0 0 0,-1 0 0,1 0 16,-1 0-16</inkml:trace>
  <inkml:trace contextRef="#ctx0" brushRef="#br0" timeOffset="1080.82">3210 4904 0,'18'0'0,"17"0"0,-17 0 0,17 0 0,0 0 16,-17 0-16,17 0 0,212 0 16,-70 0-1,-142 0-15,0 0 0,53 0 0,-52 0 0,17 0 16,-36 0-16,19 0 0,16 0 0,1 0 0,-17 0 0,52 0 0,-35 0 15,0 0-15,52 0 0,-52 0 0,0 0 0,53 0 0,-53 0 16,0 0-16,0 0 0,0 0 0,0 0 0,53 0 0,-54 0 16,1 0-16,0 0 0,0 0 0,0 0 0,0 0 0,-18 0 0,18 0 0,229 0 15,-158 0 1,-89 0-16,18 0 0,0 0 0,-18 0 0,1 0 0,-1 0 0,18 0 16,-36 0-16,1 0 0,0 0 0,17 0 0,-17 0 0,17 0 0,-17 0 15</inkml:trace>
  <inkml:trace contextRef="#ctx0" brushRef="#br0" timeOffset="2145.67">4780 4304 0,'18'0'15,"-1"18"-15,1-18 0,0 0 0,-1 0 0,1 0 0,0 0 16,35 0-16,88 17 15,-106-17-15,-17 18 0,123-18 0,-106 0 0,-17 0 16,17 0-16,18 0 0,17 0 0,-34 0 0,17 0 16,-1 0-16,-16 0 0,17 0 0,52 0 0,-52 0 0,0 0 0,0 0 15,0 0-15,0 0 0,0 0 0,53 0 0,-53 0 0,0 0 16,0 0-16,52 0 0,-52 0 0,0 0 0,18 0 0,35 0 0,-36 0 16,-17 0-16,0 0 0,0 0 0,0 0 0,0 0 0,0 0 0,0 0 0,-1 0 15,-16 0-15,52 0 0,-53 0 0,177 0 16,-177 0-16,36 0 0,-36 0 0,0 0 0,1 0 15,-1 0-15,35 0 0,-34 0 0,-19 0 0,19 0 0,-19 0 16,36 0-16,-18 0 0,-17 0 0,17 0 0,-17 0 0,0 0 0,-1 0 16,1 0-16,17 0 0,-17 0 0,-1 0 15</inkml:trace>
  <inkml:trace contextRef="#ctx0" brushRef="#br0" timeOffset="15392.54">9472 16334 0,'18'0'32,"-1"0"-32,1 0 0,0 0 15,-1 0-15,1 0 0,105 0 16,-34 0-1,16 0 1,-69 0-16,-19 0 0,36 0 0,-35 0 0,35 0 16,-36 0-16,1 0 0,0 0 0,-1 0 0,72 0 15,-72 0-15,89 0 32,-88 17-32,-1-17 0,19 0 15,-19 0-15,1 0 0,0 0 16,-1 0-16,1 0 0,-1 0 0,1 0 0,0 0 15,-1 0-15,1 0 0,0 0 0,-18 18 0,35-18 0,-17 0 0,-1 0 16,1 0-16,-1 0 0,1 0 0,0 0 0,-1 0 16</inkml:trace>
  <inkml:trace contextRef="#ctx0" brushRef="#br0" timeOffset="26825.72">23036 9419 0,'18'0'47,"0"0"-47,-1 0 0,1 0 16,0 0-16,-1 0 15,1 0-15,0 0 0,-18-17 0,35 17 0,-18 0 16,125-18-1,-125 18 1,1 0-16,-1 0 0,1 0 0,0 0 16,-1 0-16,1 0 0,0 0 15,-1 0-15,1 0 0,0 0 0,-1 0 16,1 0-16,-1 0 0,1 0 0,0 0 16,-1 0-16,1 0 0,0 0 15,-1 0-15,1 0 0,0 0 16,-1 0-16,1 0 0,-1 0 0,1 0 15,0 0-15,-1 0 0,1 0 16,0 0-16,-1 0 0,1 0 16,0 0-16,-1-18 15,1 18-15,0 0 0,-1 0 0,1 0 16,-1 0-16,1 0 0,0 0 0,-1 0 16,1 0-16,0 0 0,17 0 0,-17 0 0,17 0 15,-18 0-15,1 0 0,0 0 0,17 0 16,-17 0-16,-1 0 15,1 0-15,0 0 0,-1 0 16,1 0 0,0 0-1,-1 0 1,1 0-16,-1 0 16,1 0-16,0 0 0,-1 0 15,1 0-15,0 0 16,-1 0-16,54 0 15,-54 0-15,19 0 0,-19 0 16,1 0-16,0 0 0,-1 0 16,1 0-16,0 0 0,-1 0 15,1 0-15,-1 0 0,1 0 0,0 0 16,52 0 0,-52 0-16,0 0 0,-1 0 0,1 0 15,-1 0-15,1 0 0,0 0 0,-1 0 16,1 0-16,0 0 0,-1 0 0,-17 18 0,18-18 15,0 0-15,-1 0 0,1 18 16,0-18-16,-1 0 0,1 0 16,-1 0-16,1 0 15,0 0 1,-1 0-16,1 0 16,-18 17-16,18-17 0,-1 0 15,1 0-15,0 0 0,-1 0 16,1 18-16,-1-18 0,1 0 15,0 0-15,-1 0 0,1 0 0,0 17 16,-1-17-16,1 0 0,0 18 0,-1-18 16,1 0-16,0 0 0,-1 0 0,1 0 15,-1 0-15,1 0 0,0 0 16,-1 18-16,1-18 0,0 0 0,-1 0 16,19 0-16,-19 0 0,1 0 15,-1 17-15,1-17 0,0 0 0,17 0 16,-17 0-16,-1 0 0,1 0 0,0 0 15,-1 0-15,1 0 0,-1 0 0,1 18 0,0-18 16,-1 0-16,1 0 0,0 0 0,-1 0 0,19 18 16,-19-18-16,1 0 0,-1 0 15,1 0-15,0 0 0,-1 0 16,1 0-16,35 0 16,-35 0-16,-1 0 15,1 0-15,0 0 16,-1 0-16,1 0 15,-1 0-15,1 0 0,35 0 32,-35 0-32,-1 0 0,1 0 0,0 0 15,-1 0-15,1 0 0,-1 0 0,1 0 16,0 0-16,-1 0 16,1 0-16,0 0 0,-1 0 0,1 0 15,0 0-15,-1 0 0,1 0 16,0 0-16,-1 0 0,1 0 15,-1 0 1,1 0 15,0 0-15,-1 0-16,1 0 16,0 0-16,-1 0 0,1 0 15,-18-18-15,18 18 0,-1 0 0,1 0 16,-1 0-16,1 0 0,0 0 0,-1 0 15,1 0-15,0 0 0,-1 0 16,1 0 0,0 0 31,-1 0-32,1 0 1,-1 0-16,1 0 15,0 0-15,-1 0 0,1 0 16,0 0-16,-1 0 0,1 0 16,0 0-16,-1 0 0,1 0 15,-1 0-15,1 0 0,0 0 16,-1 0-16,1 0 0,0 0 16,-1 0-16,1 0 15,-18-18-15,18 18 16,-1 0 109,1 0-110,0 0-15,-1 0 0,1 0 16,-1 0-16,1 0 0,0 0 16,-1 0-16,1 0 0,0 0 0,-1 0 15,1 0-15,0 0 0,-1 0 16,1 0-16,-1 0 0,1 0 0,0 0 16,-1 0-16,1 0 0,0 0 0,-1 0 0,1 0 15,0 0-15,-1 0 0,1 0 0,0 0 0,-1 0 0,1 0 16,17 0-16,-17 0 0,-1 0 15,1 0-15,0 0 0,-1 0 16,1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12-14T12:21:02.5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5909 7426 0,'-18'0'0,"1"0"15,-19 0-15,19 0 16,-1 0-16,-88-18 16,89 18-16,-1 0 0,18-17 15,-18 17-15,1 0 0,-1 0 0,1 0 0,17-18 0,-36 18 0,19-18 0,-1 1 16,0-1-16,1 0 0,-36-17 0,18 0 0,17 17 15,-17 1-15,35-1 0,-36-17 0,19 17 0,-19-17 0,36 17 0,-35 1 16,17-19-16,-87-105 16,69 88-16,36 36 0,-35-36 0,35 35 0,0 0 0,-18 1 15,18-1-15,0 1 0,0-19 0,0 19 0,0-19 0,0 19 16,0-1-16,18 0 0,0 1 0,-18-1 16,17 0-16,1 1 0,0-18 0,-1 35 0,1-18 0,0 18 15,-1-18-15,-17 1 0,18-1 0,70-35 16,-53 35-16,-35 1 0,36-18 0,-19 35 0,1-36 15,0 36-15,-1-17 0,1-1 0,-1 0 0,1 1 16,0 17-16,-1 0 0,-17-18 0,18 18 0,0 0 0,-1 0 0,-17-18 16,18 18-16,0-17 0,-1 17 0,1 0 0,-1 0 15,1 0-15,0 0 0,-1 0 0,19 0 0,-19 17 0,107 36 16,-89-35-16,0 0 0,-17-18 16,35 35-16,0-35 0,0 18 0,-36-1 0,36-17 0,-17 0 15,16 35-15,1-35 0,-17 18 0,-1-18 0,0 0 0,0 18 0,54 17 16,-54-35-16,0 0 0,-17 18 0,35-1 0,-36-17 0,19 0 0,-19 18 15,36-18-15,-35 0 0,0 18 0,17-1 0,0-17 0,-17 18 0,-1-18 0,19 17 16,-1-17-16,-17 18 0,-1 0 0,1-18 16,-18 17-16,17-17 0,-17 18 0,0 0 15,0-1-15,0 19 16,0-19-16,0 1 0,0 0 0,0-1 16,0 1-16,0-1 0,18 1 0,-18 0 0,0-1 0,0 1 15,0 0-15,0-1 0,0 19 16,0-19-16,0 18 0,0-17 15,0 0-15,-18-1 0,18 1 0,-17-18 0,17 18 16,-18-18-16,18 35 0,-17-35 0,17 35 0,-18-35 0,0 18 16,1-18-16,-1 0 0,0 35 0,1-35 0,-1 0 0,-123 53 15,123-35-15,-52-1 16,-1-17-16,1 36 0,34-36 0,19 0 0,-36 0 0,-71 0 16,36 0-16,53 0 0,0 0 0,-1 0 15,-34 0-15,34 0 0,-16 0 0,16 0 0,1 0 0,0 0 0,-1 0 16,19 0-16,-18 0 0,17 0 0,0 0 0,-17 0 0,0 0 0,-1 0 0,1 0 15,18 0-15,-1 0 0,-17 0 0,-1 0 0,1 0 0,17 0 0,1 0 16,-36 0 0,53-18 15</inkml:trace>
  <inkml:trace contextRef="#ctx0" brushRef="#br0" timeOffset="5735.47">18027 7250 0,'18'0'0,"-1"0"15,1 0-15,35 0 16,0 0-16,-36 0 16,19 0-16,-19 0 0,1 0 0,17 0 0,0 0 15,-17 0-15,35 0 0,-35 0 0,17 0 16,-17 0-16,-1 0 0,18 0 0,-17 0 0,35 0 0,-18 0 16,36 0-16,-54 0 0,19 0 0,17 0 0,-36 0 15,1 0-15,0 0 0,17 0 0,18 0 0,-18 0 0,0 0 0,-17 0 16,141 0-16,-124 0 15,-17 0-15,17 0 0,-17 0 0,-1 0 0,36 0 0,-35 0 0,-1 0 16,19 0-16,-19 0 0,19 0 0,-19 0 0,19 0 0,-19 0 16,1 0-16,-1 0 0,1 17 0,0-17 0,17 0 0,-17 0 0,17 0 15,-17 0-15,17 0 0,-18 0 0,1 0 0,0 0 0,-1 0 0,1 0 16,0 0-16,-1 0 0,1 18 0,0-18 0,17 0 0,-18 0 16,1 0-16,0 0 0,52 0 15,-52 0-15,17 0 0,-17 0 0,0 0 16,-1 0-16,1 0 0,-1 0 0,1 0 0,0 0 0,-18 17 15,17-17-15,1 0 0,0 0 0,-1 0 0,1 0 0,17 0 16,-17 0-16,-1 0 0,1 0 0,0 0 0,-1 0 16,19 0-16,-19 18 0,1-18 0,17 0 15,-17 0-15,17 0 0,-35 18 0,18-18 0,-1 0 16,1 0-16,0 0 0,-1 0 0,1 0 0,0 0 0,17 0 16,-17 0-16,-1 0 0,18 0 0,1 17 0,-19-17 15,1 0-15,0 0 0,-1 0 0,1 0 0,17 0 0,-17 0 16,17 0-16,-17 0 0,17 0 0,-17 0 0,-1 0 0,1 0 15,0 0-15,-1 0 0,1 0 0,-1 0 0,1 0 0,17 0 0,-17 0 0,0 0 16,105 0-16,-105 0 16,17 0-16,-17 0 0,-1 0 0,1 0 0,0 0 0,17 0 15,-17 0-15,17 0 0,-18 0 0,1 0 0,0 0 0,-1 0 16,1 0-16,0 0 0,-1 0 0,1 0 0,0 0 16,-1 0-16,1 0 0,17 0 0,-17 0 0,-1 0 15,1 0-15,0 0 0,-1 0 0,1 0 16,0 0-16,-1 0 0,19 0 15,-19-17-15,1 17 0,-1 0 0,1 0 16,0 0-16,-1 0 0,1 0 0,0 0 0,-1-18 16,1 18-16,0 0 0,-1 0 0,1 0 0,-1 0 0,1 0 0,0 0 15,17 0-15,-17 0 0,17 0 0,0 0 16,-17 0-16,-1 0 0,19 0 0,-1 0 0,-17 0 0,17 0 16,-17 0-16,-1 0 0,1 0 0,0 0 0,-1 0 0,1 0 0,-1 0 15,72 0-15,-72 0 0,1 0 16,0 0-16,-1-18 0,1 18 0,-1 0 0,1 0 0,0 0 0,-1 0 15,1 0-15,0 0 0,-1 0 0,1 0 0,0 0 16,-1 0-16,1 0 0,88 0 16,-89 0-16,1 0 15,17 0-15,-17 0 16,0 0-16,-1 0 0,1 0 0,-1 0 16,1 0-16,0 0 0,-1 0 15,-17-17-15</inkml:trace>
  <inkml:trace contextRef="#ctx0" brushRef="#br0" timeOffset="9967.94">24836 7214 0,'17'0'0,"1"0"0,-1 0 0,1 0 15,0 0-15,35 0 0,-36 0 0,1 0 0,17 0 0,-17 0 16,17 0-16,-17 0 0,35 0 0,0 0 0,141 0 16,-106 0-16,-53 0 15,0 0-15,-17 0 0,70 0 0,-52 0 0,122 0 16,-87 0-16,-54 0 0,1 0 0,53 0 16,-36 0-16,-17 0 0,17 0 0,-18 0 15,19 0-15,-54 0 47</inkml:trace>
  <inkml:trace contextRef="#ctx0" brushRef="#br0" timeOffset="13864.45">17039 7955 0,'0'-17'31,"18"17"-31,-1 0 0,1 0 16,0 0-16,-1 17 0,1-17 0,0 0 0,-1 0 15,1 0-15,0 18 0,-1-18 0,18 0 0,1 0 0,70 35 16,-89-35-16,36 0 16,18 18-16,-54-18 0,1 17 0,0-17 0,35 0 0,-36 0 0,107 18 15,-107-18-15,1 0 0,0 0 0,-1 0 16,18 18-16,1-18 0,-19 0 0,1 0 0,0 0 0,17 0 15,-17 0-15,-1 17 0,1-17 0,0 0 0,-1 0 0,1 0 16,-1 0-16,1 0 0,0 0 0,-1 0 16,1 0-16,0-17 0,-1 17 15,1 0-15,-18-18 0,18 18 0,-1-18 0,1 1 0,-1 17 16,1 0-16,-18-18 0,18 18 0,-1 0 0,1 0 16,-18-18-16,18 18 0,-18-17 0,17 17 0,1 0 15,35-18 1,-36 18-16,1 0 0,0 0 15,-1 0-15,1 0 0,0 0 16,-1 0-16,1 0 16,0 0-16,-1 18 0,1-18 0,17 0 15,0 17 1,-17 1-16,0-18 0,-1 18 0,1-1 16,0-17-16,-1 18 0,1 0 15,-18-1-15,18-17 0,-1 18 0,1-18 0,-1 18 0,1-1 0,0-17 16,52 35-16,-52-35 0,0 0 15,17 18-15,-18-18 0,19 0 0,-19 0 0,1 18 16,0-18-16,-1 0 0,1 0 0,0 0 0,-1 0 0,1 0 0,17 0 16,0 0-16,-17 0 0,-18-18 0,35 18 0,-17-18 0,0 18 0,17 0 15,-17-17-15,-1 17 0,18-18 0,-17 18 0,0 0 0,-1-17 0,1 17 16,0-18-16,-1 18 0,1 0 0,0-18 0,-1 18 0,1 0 0,-1 0 0,1-17 16,17-1-16,1 18 0,-19 0 15,1 0-15,-18-18 0,18 18 0,-1 0 16,1 0-16,-1 0 0,1 0 15,0 0-15,-1 0 16,1 0 0,0 0-16,-1-17 0,1 17 15,0 0-15,-1-18 0,1 18 0,0 0 0,-1 0 16,1 0-16,-1 0 0,1 0 0,0 0 0,-1 0 0,36 0 16,-35 0-16,0 0 15,-1 0-15,1 0 0,-1 0 16,1 0-16,-18 18 0,18-18 15,-1 17-15,1-17 16,-18 18-16,18 0 0,-1-18 16,1 17-16,0-17 0,-1 0 15,1 18-15,0-18 16,-1 0-16,1 0 0,-1 0 16,1 0-16,0 0 0,-1 0 0,1 0 15,0 0-15,-1 0 0,1 0 0,0 0 16,-1 0-16,18 0 0,-17 0 0,17 0 0,-17 0 0,17 0 15,-17 0-15,0 0 0,-1 0 0,18 0 0,1 0 0,-19-18 16,19 18-16,-19 0 0,1 0 0,17 0 0,0-17 0,124-19 16,-141 36-16,35-35 0,-36 35 0,1 0 15,0-18-15,-1 18 0,1 0 0,17 0 16,1 0-16,-19 0 0,1 0 0,-1 0 0,-17-17 0,18 17 16,0 0-16,-1 0 0,1 0 0</inkml:trace>
  <inkml:trace contextRef="#ctx0" brushRef="#br0" timeOffset="15927.56">23266 7973 0,'17'0'16,"1"0"-16,0 0 15,-1 0-15,1 0 16,0 0-16,-1 0 0,1 17 0,-1-17 0,19 0 15,-36 18-15,17-18 0,1 0 0,17 0 0,1 18 16,-36-1-16,17-17 0,1 0 0,-1 0 0,19 0 0,-19 0 16,1 0-16,17 0 0,-17 18 0,0-18 0,-1 0 0,1 0 0,-1 0 0,36 0 15,18 18-15,-36-18 16,-17 0-16,0 0 0,-1 0 0,18 0 0,36 0 16,-53 0-16,-1 0 15,1 0-15,0 0 0,-1 0 16,1 0-16,-1 0 0,1 0 15,0 0-15,-1 0 0,1 0 16,-18-18-16,18 18 0,17 0 0,-17-18 0,-1 18 0,19-17 16,-36-1-16,70 0 0,-52 18 15,35-17-15,-18 17 0,-17-18 0,-1 18 0,1 0 0,-1 0 16,1 0-16,0-17 0,35-1 0,-36 18 0,19 0 0,-19 0 16,1 0-16,17 0 0,-17 0 0,17 0 15,-17 0-15,-1 0 0,1 0 16,0 0 15,-1 0-15,1 0-16,-1 0 0,1 18 15,0-18-15,-1 0 0,1 17 16,0-17-16,-1 0 0,-17 18 0,18-18 0,0 0 0,-1 0 16,1 17-16,0 1 0,-1-18 0,-17 18 15,18-18-15,-1 0 0,-17 17 16,18-17-16,0 0 0,-18 18 0,17-18 0,1 0 15,-18 18-15,18-18 0,-1 0 0,1 0 0,-18 17 16,18-17-16,-1 0 0,1 18 0,-1-18 16,-17 18-16,18-18 0,0 0 0,-1 0 0,1 0 15,0 0-15,-1 0 0,1 0 0,0 0 16,17 0-16,-17 0 0,-1 0 0,18 0 16,36-18-16,-36 0 0,-17 18 0,0 0 0,-1 0 0,18-17 15,-17-1-15,0 18 0,17 0 0,18 0 0,-35 0 0,17 0 16,18-18-16,-18 18 0,0-17 0,-17 17 0,17 0 0,0 0 0,1 0 0,-19 0 15,19 0-15,-1 0 0,36-18 0,-54 18 0,18 0 0,-17 0 16,17-18-16,1 18 0,-1 0 0,-17 0 0,17 0 0,-18 0 0,19 0 0,-19 0 16,1 0-16,17 0 0,1 0 0,-19 0 0,19 0 0,-1 0 15,0 0-15,-17 0 16,-1 0-16,1 0 0,0 0 16,-1 0-1,1 0-15,0 0 16,-1 0-16,1 0 31,-1 0-31,1 18 16,17 17-16,-17-35 0,0 18 0,-1 0 0,-17-1 15,18-17-15,0 0 0,-18 18 0,17-18 0,1 0 0,-1 35 0,1-35 16,0 18-16,-1-18 0,1 17 0,0 1 0,-1-18 16,1 0-16,0 0 0,-1 18 0,1-18 0,-1 0 15,1 0-15,0 0 0,-1 0 0,1 0 0,0 0 0,-1 0 16,19 0-16,-19 0 0,-17-18 0,36 18 15,-19-18-15,54 18 0,-54-17 0,19-1 16,-19 18-16,1 0 0,17 0 0,-17-17 0,17-1 0,18 18 0,-35-18 16,17 18-16,0-17 0,-17 17 0,17-18 0,0 18 0,36 0 0,-53-18 15,17 18-15,0 0 0,-17-17 0,17 17 0,0 0 0,-17 0 0,17 0 16,-17 0-16,17 0 0,-17 0 0,-1 0 0,1 0 0,17-18 0,-17 18 0,0 0 0,-1 0 16,1 0-16,0 0 0,17 0 0,-18 0 0,1 0 0,0 0 0,17 0 15,0 0 1,-17 0-16,0 0 78,-18 18-62,17-18-16</inkml:trace>
  <inkml:trace contextRef="#ctx0" brushRef="#br0" timeOffset="24466.64">9190 10425 0,'-18'0'16,"1"0"-16,-1 0 15,0 0-15,1 0 16,-1 0-16,0 0 0,1-18 16,-1 18-16,0 0 0,1 0 15,-1 0-15,1 0 16,-1 0-16,18-18 0,-18 18 15,1 0-15,-1 0 0,0 0 16,1 0-16,-1 0 0,0 0 16,-17 0-16,18-17 0,-1 17 0,0 0 15,1 0-15,-1 0 0,-53-18 16,54 18-16,-19-18 0,19 18 0,-1 0 0,1 0 0,-1 0 16,18-17-16,-18-1 0,-17 18 0,17 0 0,1 0 15,-1 0-15,0-18 0,1 18 0,17-17 0,-18 17 0,1 0 16,-1 0-16,18-18 0,-18 1 15,18-1 17,-17 18-32,-1-18 0,18 1 15,-18-54-15,1 71 16,17-18-16,-18 18 0,18-17 0,-18-1 0,18 1 16,-17-1-16,17 0 0,-18 18 0,18-17 0,0-1 15,-17 0-15,-1 18 16,18-35-16,-18 17 15,18 1 1,0-1-16,0 0 0,0 1 16,-17-1-16,-1 1 0,18-1 0,0 0 15,0 1-15,0-1 0,0 0 0,0 1 16,0-1-16,0 0 0,0 1 16,0-1-16,0 1 15,18 17-15,35-53 31,-36 53-31,1 0 0,-18-18 0,17 18 16,1-18-16,0 1 0,-1-1 16,1 18-16,0 0 0,-1 0 0,1-18 15,0 18-15,-1-17 0,1 17 0,-1 0 16,1 0-16,0 0 0,17 0 0,-17 0 16,-18-18-16,35 18 0,-17 0 0,-1 0 15,1 0-15,-1 0 0,1 0 0,0 0 0,-1-17 0,1 17 0,17 0 16,-17 0-16,17 0 0,-17 0 0,0-18 15,-1 18-15,1 0 0,17 0 0,0 0 0,-17-18 0,0 18 0,-1 0 16,1 0-16,88 0 0,-89 0 16,1 0-16,0 0 0,-1 0 0,19 0 0,-19 0 0,19 0 15,-19 0-15,1 0 0,17 0 0,-17 0 0,-1 0 0,19 0 0,-19 0 0,1 0 16,0 0-16,17 0 0,-18 0 0,19 0 0,-19 0 0,19 0 0,-1 0 16,0 0-16,0 0 0,-17 0 0,17 0 0,-17 0 0,17-17 0,1 17 0,-19 0 15,18 0-15,-17 0 0,17 0 0,124 0 16,-88 0-16,-54 0 0,19 0 0,-19 0 15,36 0-15,-35 0 0,-1 0 0,19 0 0,-1 0 0,-17 0 0,-1 0 0,36 0 16,-35 0-16,17 0 0,0 0 0,1 0 0,-19 0 0,1 0 16,0 0-16,-1 0 0,19 0 0,-19 0 0,1 0 0,-1 0 0,19 0 15,-1 0-15,-17 0 0,-1 0 0,19 0 0,-19 0 0,1 0 0,70 0 16,-70 0-16,17 0 0,-17 0 0,34 0 0,72 0 16,-53-18-1,-36 18-15,0 0 0,-17 0 16,-1 0-16,1 0 0,0 0 0,-1 0 0,1 0 0,0 0 15,-1 0-15,1 0 0,17 0 0,-17 0 16,-1 0-16,1 0 0,0 0 0,-1 0 0,19 0 16,-19 0-16,19 0 0,-1 0 15,0 0-15,-17 0 0,-1 0 0,1 0 16,0 0-16,-1 0 0,1 0 0,0 0 0,-1 0 0,1 0 16,-1 0-16,1 0 0,0 0 0,-1 0 0,1 0 0,0 0 0,-1 0 15,1 0-15,0 0 0,-1 0 0,1 0 0,-1 0 0,1 0 16,0 0-16,-1 0 0,1 0 0,0 0 0,-1 0 0,1 0 0,0 0 15,-1 0-15,1 0 0,17 0 0,36 0 16,-18 0-16,-18 0 0,-17 0 16,-1 0-16,1 0 0,-1 0 0,19 0 0,-19 0 15,19 0-15,-19 0 0,1 0 0,0 0 0,-1 0 16,1 0-16,-1 0 0,1 0 0,0 0 0,17 0 0,-17 0 16,-1 0-16,1 0 0,0 0 0,-1 0 0,19 0 15,-19 0-15,18 0 0,-17 0 0,0 0 0,-1 0 16,89 0-16,-88 0 0,17 0 15,18 0-15,-35 0 0,17 0 0,-17 0 0,17 0 16,-18 0-16,1 0 0,0 0 0,-1 0 0,1 0 0,0 0 0,-1 0 16,1 0-16,17 0 0,-17 0 0,-1 0 0,1 0 15,0 0-15,17 0 0,-17 0 0,-1 0 0,1 0 16,0 0-16,-1 0 0,1 0 0,0 18 0,-1-18 0,1 0 0,17 0 16,-17 0-16,-1 0 0,1 0 0,0 0 0,-1 0 0,1 0 0,0 0 15,-1 0-15,1 0 0,-1 0 0,19 0 0,52 0 16,-35 0-16,-18 0 0,-17 0 0,-1 0 0,1 0 15,0 0-15,-1 17 0,1-17 0,0 0 0,17 0 0,-17 0 16,-1 0-16,1 0 0,17 0 0,-17 0 0,-1 0 0,1 0 16,17 18-16,-17-18 0,0 0 0,-1 0 0,1 0 0,-1 0 0,1 0 15,0 18-15,-1-18 0,1 0 0,70 0 0,-70 0 16,17 17-16,-17-17 0,-1 0 0,19 0 16,52 18-16,-53-18 0,-17 0 15,-1 0-15,1 0 0,0 0 0,-1 0 0,19 0 0,-1 0 16,-17 0-16,-1 0 0,1 0 0,-1 0 0,1 0 0,0 0 15,-1 0-15,19 0 0,-36 17 0,17-17 0,1 0 0,0 0 0,-1 0 0,1 0 16,0 0-16,-1 0 0,1 18 0,17-18 0,-17 0 16,52 0-16,-70 18 15,36-18-15,-19 0 0,1 0 0,-1 0 0,1 17 0,0-17 16,-1 0-16,1 0 0,0 18 0,17-18 0,-17 18 16,-1-18-16,1 0 0,-1 0 0,19 0 0,-19 0 15,1 0-15,0 17 0,-1-17 0,1 0 16,0 0-16,-1 0 0,1 0 15,-18 18-15,17-18 16,1 0 0,-18 18-16,0-1 0,18-17 0,-18 18 15,17-18-15,-17 17 0,18-17 0,-18 18 0,18 0 16,-1-1-16,1 1 0,-18 0 16,18-1-16,-1-17 15,-17 18-15,0 0 0,0-1 16,0 1-16,0-1 0,0 1 15,-17-18-15,17 18 0,-18-18 0,18 17 0,-18-17 0,18 18 0,-17 0 16,-1-18-16,0 17 0,-17 1 0,35 0 0,-18-18 0,18 17 16,-17-17-16,-1 18 0,1-18 0,-1 0 0,0 35 0,1-35 0,-1 0 15,0 18-15,1-18 0,17 17 0,-18-17 0,0 0 0,1 18 0,-18-18 16,17 18-16,0-18 0,-17 17 16,-53 1-16,70 0 0,-17-18 0,17 17 0,1-17 0,-19 18 15,-17-18-15,36 0 0,-18 18 0,-18-18 0,35 0 0,0 0 0,-17 0 16,0 0-16,-18 17 0,18-17 0,-71 0 0,53 0 0,0 0 15,-53 0-15,71 18 0,-18-18 0,-53 0 0,53 17 0,0-17 16,0 0-16,0 0 0,0 0 0,1 0 0,-1 0 0,0 0 0,0 18 0,-71-18 16,71 0-16,-17 0 0,17 0 0,0 0 0,-353 0 15,283 0-15,-1 0 16,-70 0-16,124 0 0,-54 0 0,-70 0 16,124 0-16,17 0 0,-18 0 0,1 0 0,17 0 0,-71 0 15,54 0-15,17 0 0,0 0 0,-18 0 0,18 0 0,-17 0 16,-36 0-16,53 0 0,0 0 0,0 0 0,0 0 0,0 0 0,-52 0 15,52 0-15,0 0 0,0 0 0,0 0 0,0 0 0,0 0 0,0 0 16,18 0-16,-71 0 0,71 0 0,-18 0 0,0 0 0,0 0 0,18 0 0,-18-18 16,18 18-16,-177 0 15,88 0-15,54 0 0,17 0 0,18 0 0,-1 0 0,-52 0 16,53 0-16,0 0 0,-1 0 0,-34 0 0,-1 0 16,36 0-16,17 0 0,-17 0 0,0 0 0,0 0 0,17 0 0,-17 0 15,17 0-15,-17 0 0,17 0 0,-17 0 0,17 0 0,-105 0 16,105 0-16,-17 0 0,17 0 0,1 0 15,-1 0-15,-17 0 0,17 0 0,-17 0 0,17 0 0,0 0 16,1 0-16,-19 0 0,19 0 0,-1 0 0,-17 0 0,17 0 16,-17 0-16,17 0 0,1 0 15,-1 0-15,0 0 0,1 0 47,-1 0-31,18-35-16,-17 35 0,-1 0 0</inkml:trace>
  <inkml:trace contextRef="#ctx0" brushRef="#br0" timeOffset="29184.61">23777 10319 0,'18'0'0,"-1"0"0,1 0 0,0 0 0,-1 0 15,1 0-15,17 0 0,54 0 16,-72 0-16,36 0 0,-35 0 0,-1 0 0,19 0 15,52-18-15,-71 18 0,54 0 0,-53 0 0,17 0 0,0 0 16,1 0-16,69 0 0,-52 0 0,53 0 0,-53 0 0,0 0 16,0 0-16,0 0 0,0 0 0,17 0 0,-17 0 0,71-18 0,-54 18 15,-17 0-15,88 0 0,-70 0 0,-18 0 0,317 0 16,-299 0-16,-1 0 0,71 0 0,388 0 16,-352 0-1,-124 0-15,0 0 0,0 0 0,0 0 0,-1 0 0,19 0 16,35 0-16,-53 0 0,53 0 0,-54 0 0,1 0 0,-17 0 15,17 0-15,-18 0 0,18 0 0,-18 0 0,18 0 0,-18 0 0,1 0 0,-1 0 16,18 0-16,-18 0 0,0 0 0,1 0 0,-1 0 0,0 0 0,0 0 0,18 0 16,-17 0-16,-1 0 0,0 0 0,0 0 0,1 18 0,-1-18 0,0 0 0,1 18 15,-1-18-15,141 17 16,-105-17-16,-54 0 0,19 18 0,-1-18 0,-17 0 0,-1 0 0,1 0 16,0 0-16,34 0 0,-34 0 0,17 0 0,-17 0 15,17 0-15,-17 0 0,0 0 0,-1 0 16,1 0-1,-1 0 1,1 0-16,0 0 0,-1 0 0,19 18 0,17-1 16,-36-17-16,19 0 0,-1 0 0,-18 0 15,1 0-15,0 0 0,-1 18 0,1-18 0,0 0 0,52 0 16,-52 0-16,-1 0 0,1 0 0,0 0 0,-1 0 0,1 0 16,0 0-16,-1 0 0,1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12-14T12:21:45.7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10530 4498 0,'0'-18'0,"-17"1"16,-18-36 15,17 35-31,0 18 0,1-18 16,-1 18-16,0-17 0,1 17 15,-1 0-15,0 0 0,1 0 16,-1 0-16,0 17 0,-17-17 16,18 18-16,-1 0 0,0-1 0,1-17 15,17 18-15,-18 0 0,0-1 16,1-17-16,17 18 0,0 0 15,-18-18-15,0 52 16,1-34-16,17 0 16,0-1-16,0 1 0,0 0 0,0-1 0,0 54 15,0-54-15,0 1 0,0 17 16,17 1-16,1-19 0,0 19 0,-18-19 0,17-17 16,1 18-16,0 0 0,-18-1 0,17 1 15,1-1 1,-18 1-1,0 0 1,0-1-16,0 1 0,-18 0 0,1-1 16,-1 1-16,-70 70 15,70-70-15,-35 17 0,18-17 0,0-1 0,17 1 0,-53 17 16,54-35-16,-1 18 0,-17 0 0,-18 17 0,18-35 0,17 17 16,0-17-16,-52 0 0,35 0 0,17 18 0,0-18 0,-17 0 0,17 0 15,1 0-15,-18 0 0,17 0 0,0 0 0,-17 0 0,17 0 16,1-18-16,-1 1 0,0 17 0,-17-18 15,18 18-15,34 0 63,1 0-63,-1 0 0,36 0 16,-35 0-16,-18 18 15,71-1-15,-36-17 16,-18 18-16,1-18 0,0 18 0,-1-18 0,1 0 0,0 17 15,-1-17-15,1 18 0,0-18 0,-1 18 0,1-18 0,-1 0 16,1 17-16,0-17 0,-1 0 0,1 18 0,0-18 16,-18 18-16,17-18 0,1 0 0,-18 17 0,18-17 15,-1 18-15,-17-1 0,18 1 16,-18 0-16,17-18 0,-17 35 16,18-17-16,0-1 0,-18 1 0,17 0 0,1 17 15,0-18-15,-18 1 0,17 17 0,1-17 16,0 0-16,-18-1 0,35 19 0,-35-19 0,0 1 15,0-1-15,18-17 0,-18 18 0,0 0 0,0-1 0,17 1 0,-17 0 16,18-1-16,-18 19 0,17-1 0,-17-17 0,0-1 0,0 1 0,0-1 16,18 1-16,-18 17 0,0-17 0,0 0 0,18 17 0,-18-17 0,17 87 15,-17-69-15,0-19 0,0 1 16,0 0-16,0-1 0,0 1 0,0 0 0,0 17 0,0-18 16,0 1-16,0 0 0,0 17 0,0-17 0,0 17 0,0-17 15,0 17-15,0-18 0,0 19 0,0-1 0,0-17 0,0-1 16,0 1-16,-17 0 0,17 17 0,-18-18 0,18 1 0,-18 0 15,18-1-15,0 1 0,0 0 0,0-1 0,0 19 0,0-19 0,0 1 0,-17-18 16,17 141-16,-18-106 16,18 18-16,0-35 0,0-1 0,0 19 0,0-19 0,0 1 0,0 17 15,0-17-15,0 0 0,0-1 0,0 1 0,0-1 0,0 1 0,0 0 0,0-1 16,0 1-16,0 0 0,0-1 0,0 1 0,0 17 0,0-17 16,0 0-16,0-1 0,0 1 0,0-1 0,0 1 0,0 0 15,0-1-15,0 1 0,0 0 0,0-1 0,0 1 0,0 0 0,-17-1 16,17 1-16,0-1 0,0 19 0,0-19 0,0 142 15,0-141-15,0-1 0,0 19 0,0-1 16,0-17-16,0-1 0,0 1 0,0-1 0,0 1 0,0 17 16,0-17-16,0 17 0,0-17 0,17-18 0,-17 18 15,0-1-15,0 1 0,0 0 0,0-1 16,18 1-16,-18-1 0,0 1 0,0 17 0,17 1 16,-17-19-16,18 19 15,0-1-15,-18-18 0,0 1 0,0 0 0,0-1 16,17 1-16,-17 0 0,18 17 0,-18-17 0,0 17 15,18-35-15,-18 18 0,0-1 0,17 1 0,-17-1 0,18 1 16,-18 0-16,18-18 0,-18 17 0,17 1 0,1 0 16,-18-1-16,17 1 0,1-18 15,-18 18 1,18-1 0,-18 1-16,17-18 0,-17 17 0,18-17 15,-18 18-15,18-18 0,17 18 0,-17-1 0,-1-17 16,1 0-16,-18 18 0,35-18 0,-35 18 0,18-18 15,-1 0-15,1 0 0,0 17 0,17-17 16,-17 18-16,-1-18 0,1 0 0,0 0 16,-1 18-16,1-18 0,-1 0 0,1 0 0,0 17 15,-1-17-15,1 0 0,0 0 0,-18 18 0,17-18 0,1 0 16,0 0-16,-18-18 141,0 1-126</inkml:trace>
  <inkml:trace contextRef="#ctx0" brushRef="#br0" timeOffset="4309.8">12277 5503 0,'-18'0'16,"0"0"-1,1 0-15,-1 0 16,0 0-16,1 0 0,-1-17 0,1 17 15,-1 0-15,0 0 0,1 0 16,-1 0-16,0 0 0,1 0 0,-19 0 16,19 0-16,-1 0 15,-17-18-15,17 18 16,1 0-16,17-18 0,-36 1 16,19 17-16,-1 0 15,18-18-15,-18 18 0,1 0 16,-1 0-16,18-17 0,-17 17 15,-1 0-15,0 0 16,18-18-16,-17 18 0,17-18 0,-18 18 0,0 0 16,1-17-1,-1-1 1,0 0-16,18 1 16,-17-1-16,17 0 0,0 1 15,-18-1-15,0 0 0,18 1 0,-17-1 0,17 1 16,0-1-16,-18 18 0,1-35 0,17-1 15,0 19-15,-18 17 0,18-18 0,0 0 16,0 1-16,0-1 0,0 1 16,0-1-16,0 0 15,0 1-15,18-1 0,-18 0 16,0 1-16,0-1 0,17 0 0,-17 1 16,0-1-16,18 18 0,-18-18 0,17 1 15,1-1-15,-18-17 16,18 35-16,-1-18 0,1 18 15,-18-17-15,18 17 0,-1 0 0,-17-18 0,18 18 16,17 0-16,-35-18 16,18 18-16,0-17 0,-1 17 0,1 0 15,-18-18-15,17 18 0,-17-18 0,18 18 0,0 0 16,-1-17-16,1 17 0,0 0 16,-1-18-16,1 18 0,0 0 15,-1 0-15,1-17 0,-1 17 16,1 0-16,-18-18 0,18 18 0,-1 0 0,1 0 15,17 0-15,-35-18 0,18 18 0,0 0 16,-1 0-16,1 0 0,-1 0 0,-17-17 0,18 17 0,0 0 16,-1 0-16,1 0 0,0 0 15,-1 0-15,1 0 0,52-18 32,-52 18-32,0 0 0,17 0 0,-17 0 15,-1 0-15,1 0 0,0 0 0,-1 0 16,1 0-16,0 0 0,-1 0 0,1 0 0,-1 0 15,19 0-15,-19 0 0,1 0 0,0 0 16,-1 0-16,1 0 0,0 0 0,-1 0 0,1 0 16,-1 0-16,19 0 0,-19 0 15,1 0-15,0 0 0,17 0 16,-17 0-16,-1 0 0,1 0 0,0 0 0,17 0 0,-18 0 16,1 0-16,0 0 0,-1 0 0,1 0 0,0 0 15,-1 0-15,1 0 0,0 0 0,-1 0 0,1 0 0,-1 0 16,19 0-16,-19-18 0,1 18 15,17 0-15,-17 0 16,0 0-16,-1 0 16,1 0-16,-1 0 15,1 0-15,-18-17 16,18 17-16,-1 0 0,1 0 0,0 0 0,-1 0 16,1 0-16,0 0 0,-1 0 15,1 0-15,-1 0 0,1 0 0,0 0 16,-1 0-16,1 0 0,0 0 0,-1 0 0,1 0 15,0 0-15,17 0 0,-17 0 16,-1 0-16,18 0 0,-17 0 0,0 0 16,-1 0-16,1 0 0,0 0 0,-1 0 0,1 0 15,0 0-15,-1 0 0,1 0 0,-1 0 16,1 0-16,0 0 0,-1 0 0,1 0 16,0 0-16,-1 0 0,1 0 0,0 0 0,-1 0 15,1 0-15,0 0 0,-1 0 0,1 0 16,-1 0-16,1 0 15,0 0-15,-1 0 0,1 0 16,0 0-16,-1 0 0,1 0 16,0 0-16,17 17 0,-18-17 0,1 0 15,0 0-15,-1 0 0,1 0 0,17 0 16,1 0-16,-19 0 0,1 0 0,-1 0 0,1 0 0,35 0 16,-35 0-1,35 0-15,-36 0 0,1 0 0,-1 18 0,1-18 0,0 0 16,-1 0-16,1 0 0,0 18 15,-1-18-15,19 17 16,-19-17-16,1 0 0,0 0 16,-1 0-16,1 0 15,-1 0-15,1 0 0,0 18 0,-1-18 16,1 0-16,0 0 0,-1 18 16,1-18-16,0 0 0,-1 17 15,1-17-15,17 0 0,-17 0 0,-18 18 0,17-18 16,1 0-16,0 0 0,-1 0 0,1 0 0,0 0 0,-1 0 15,1 17-15,17-17 0,-17 0 0,-1 0 16,19 18-16,-19-18 0,1 0 16,0 18-16,-1-18 0,1 17 0,0-17 15,17 18-15,-18-18 16,1 0-16,0 18 0,-1-18 0,1 17 16,0-17-16,-1 0 0,1 0 0,0 0 0,-1 0 0,36 18 15,0-18 1,-35 0-16,-1 18 0,1-18 0,0 0 0,-1 0 15,1 0-15,-1 0 0,1 17 0,0-17 0,-18 18 16,35-18-16,0 17 16,-17-17-16,0 0 0,-1 18 0,1-18 15,0 18-15,-1-18 0,-17 17 0,18-17 0,-1 0 16,1 0-16,-18 18 16,18-18-16,-1 18 46,1-18-30,0 17-16,-18 1 0,17-18 16,1 35-16,0-35 15,-18 18-15,17 0 0,1-18 16,-18 17-16,17-17 0,1 53 31,-18-35-31,18-1 0,-1 1 16,-17 0-16,0-1 15,0 1-15,0 0 16,0-1-16,0 1 16,0-1-16,0 1 15,-17-18-15,17 18 0,0-1 16,0 1-16,0 0 16,-18-18-16,18 17 0,0 1 15,-18-18-15,18 18 0,-35-18 16,35 17-16,-17-17 0,-1 0 15,18 18-15,-18-18 0,1 0 0,-1 18 0,0-18 0,1 0 16,-1 17-16,0-17 0,1 0 0,-1 18 0,1-18 16,-1 17-16,0-17 0,1 0 0,-1 0 0,0 18 0,1-18 15,-1 0-15,-17 0 0,17 0 0,18 18 0,-18-18 0,-17 0 0,0 0 16,17 0-16,-17 0 0,0 0 0,17 0 0,-70 0 16,70 0-16,-17 0 15,0 0-15,17 0 0,0 0 0,-17 0 0,18 0 0,-72 17 16,72-17-16,-1 0 0,-17 0 0,0 0 0,17 0 0,0 0 0,1 0 15,-19 0-15,19 0 0,-19 0 0,19 0 0,-19 0 0,19 0 0,-1 0 0,1 0 0,-19 18 16,1-18-16,0 0 0,17 0 0,-17 0 0,17 0 0,1 0 16,-1 0-16,0 0 0,1 0 0,-1 0 0,-17 0 0,17 0 15,0 0-15,-52 0 16,52 0-16,1 0 0,-1 0 0,0 0 0,1 0 0,-1 0 16,0 0-16,-17 0 0,17 0 0,1 0 0,-1 0 15,-17 0-15,17 0 0,1 0 0,-1 0 0,0 0 16,1 0-16,-19 0 0,19 0 0,-1 0 0,1 0 0,-19 0 15,19 0-15,-19 0 0,19 0 0,-19 0 0,19 0 16,-18 0-16,17 0 0,-17 0 0,-89 0 16,106 0-16,-17 0 0,18 0 0,-1 0 15,-17 0-15,17 0 0,-17 0 0,17 0 16,-52 0-16,52 0 0,0 0 0,1 0 0,-1 0 0,-17 0 16,17 0-16,-17 0 0,17 0 0,0 0 0,1 0 0,-1 0 0,1-18 15,-1 18-15,0 0 0,1 0 0,-1 0 0,0 0 0,-17 0 16,-35 0-16,52 0 15,0 0-15,1 0 0,-19 0 0,19 0 0,-1 0 0,0 0 0,1 0 16,-1 0-16,1 0 0,-1 0 0,0 0 0,1 0 0,-1 0 16,-17 0-16,17 0 0,0 0 0,1 0 0,-1 0 0,-17-17 0,17 17 15,-17 0-15,17 0 0,1 0 0,-1 0 16,0 0-16,1-18 0,-1 18 0,0 0 16,1 0-16,-1 0 0,18-18 15,-17 18-15,-1 0 0,0 0 0,1 0 16,-1 0 15,0 0-15,1 0-16,-1 0 15,0 0-15,1 0 16,-1 0-16,1 0 0,-1 0 0,0 18 16,1-18-16,-1 0 0,0 0 0,1 0 15,-1 0-15,0 0 0,1 0 0,-1 0 0,0 0 16,1 0-16,-1 0 0,1 0 15,-1 0 1,0 0 0,1 0-1,-1 0-15,0 0 0,-17 0 16,17 0-16,18 18 0,-17-18 0,-1 0 0,1 0 16,-1 0-16,0 0 0,1 0 0,-1 0 15,0 0-15,1 0 0,-1 0 63,0 0-32</inkml:trace>
  <inkml:trace contextRef="#ctx0" brushRef="#br0" timeOffset="15593.49">10636 13688 0,'-17'-18'15,"-19"18"-15,36-18 16,-17 18-16,-1 0 0,0 0 0,1 0 0,-1 0 16,1 0-16,-1 0 0,0 0 0,1 0 0,-1 0 15,0 0-15,1 0 0,-1 0 0,0 0 0,1 0 0,-1 18 0,0-18 16,1 0-16,-71 53 15,17-18-15,71-17 0,-18-18 0,1 35 0,-1-35 0,18 18 16,-35 17-16,17-35 0,18 18 0,-17-1 0,-1-17 0,0 36 0,1-36 16,-1 17-16,0-17 0,1 18 0,-1 0 0,0-1 15,1 71 1,17-70 0,0 17-16,0-17 0,0 17 0,17-17 15,1 0-15,-18-1 0,18 19 0,-18-19 0,17 1 0,1 17 16,0-17-16,-1 17 0,-17-17 0,18-18 15,0 35-15,-18-17 0,17-1 0,1 1 0,-18-1 16,0 1-16,18-18 0,-18 18 0,0-1 0,17-17 0,-17 18 16,0 0-16,18-18 0,-18 17 0,17 1 0,1 35 15,0 17 1,-1-52-16,-17 17 0,36 18 0,-36-35 0,35 52 16,-35-34-16,0-19 0,18 19 0,-1 17 0,-17-36 0,18 18 15,-18-17-15,17 17 0,-17-17 0,0 17 0,0-17 16,18 0-16,-18-1 0,0 1 0,0 70 15,0-70-15,0-1 0,0 1 16,0 0-16,-35 17 0,0 0 16,35-17-16,0-1 0,-18 1 0,-17 0 15,-1-1-15,36 1 0,-35-18 0,17 18 0,1-18 0,-1 17 0,1-17 16,-19 18-16,19 0 0,-36-18 0,35 0 0,0 17 0,-17 1 0,0-18 16,0 17-16,17-17 0,0 0 0,1 18 0,-36-18 0,35 0 15,0 0-15,1 0 0,-18 0 0,17 0 0,0 0 0,1 0 0,-19 0 0,19 0 16,-19 0-16,19 0 0,-36 0 15,71 0 64,-1 0-79,1 0 15,-1 0-15,1 0 0,0 0 0,-1 0 0,1 0 0,0 0 16,-1 0-16,1 0 0,0 0 0,-1 0 0,36 0 0,-35 0 0,17 0 15,-17 0-15,17 0 0,-17 0 0,-1 0 0,1 18 16,17-18-16,-17 17 0,-1-17 0,1 0 0,0 0 16,-1 18-16,1-18 0,0 0 0,-18 18 31,0-1-31,0 19 16,0-19-16,0 18 15,0-17-15,0 0 0,0 52 31,0-34-31,0-19 0,0 1 0,0-1 16,0 1-16,0 0 0,0-1 0,0 1 0,0 0 16,0-1-16,0 1 0,0 0 0,0 17 0,0 35 15,0-52 1,0 17-16,0 1 0,0-1 0,0 18 0,0-36 0,0 36 16,0-35-16,0 17 0,0-17 0,0 0 0,0-1 0,0 19 0,0-1 15,0-18-15,0 1 0,0 0 0,0-1 0,0 1 0,17 17 0,-17-17 16,0 0-16,0-1 0,0 18 0,0 1 0,0-19 0,0 19 15,0-19-15,18 19 0,-18-19 0,0 18 0,0-17 0,0 0 16,0-1-16,35 89 0,-35-35 16,0-54-16,0 1 0,0 0 0,0-1 0,0 19 0,18-19 15,-18 36-15,0-35 0,0-1 0,0 36 0,17-17 0,-17-19 16,0 1-16,0 0 0,0 17 0,0-18 0,0 1 0,0 0 0,0 17 16,0-17-16,0 17 0,0-17 0,0-1 0,0 1 0,0 0 0,0-1 15,0 1-15,0 17 0,0-17 0,0-1 0,0 1 16,0 0-16,0-1 0,18 1 0,-18 0 15,0-1-15,0 1 0,0-1 0,0 1 16,0 0-16,0-1 0,0 1 0,18 0 0,-18-1 16,17 1-16,-17 0 0,0-1 0,0 1 0,18-1 15,-18 1-15,0 0 0,18 17 0,-1-17 0,-17-1 16,0 1-16,18 0 0,-18-1 0,35-17 16,18 53-16,-35-35 15,-1-18-15,1 0 0,17 17 0,-17-17 0,0 0 0,-1 0 16,19 0-16,-19 0 0,18 0 0,-17 0 0,17 0 0,-17 0 15,0 0-15,-1 0 0,19 0 0,-19 0 0,1 0 0,17 0 0,-17 0 0,17 0 16,-17 0-16,17 0 0,-17 0 0,-1 0 16,1 0-16</inkml:trace>
  <inkml:trace contextRef="#ctx0" brushRef="#br0" timeOffset="20796.88">10372 9984 0,'-18'0'31,"18"-18"-15,-18 18-16,1 0 0,-19-18 15,19 18-15,-18 0 0,17 0 0,0 0 16,1 0-16,-1 0 0,0 0 0,1 0 0,-1 0 16,0 0-16,1 0 0,-1 0 0,1 0 0,-1 0 15,18 18-15,-18-18 0,1 18 0,-19-1 0,1 1 0,17 0 16,1-1-16,-19 1 0,-16 35 15,16-18-15,19-35 0,17 18 0,0-1 16,-18-17-16,18 18 0,0 0 0,-18-18 0,18 17 0,0 1 16,0-1-16,0 1 0,0 0 15,0-1-15,0 1 0,0 0 0,0-1 16,0 1-16,18 0 0,-18-1 0,18-17 0,-18 18 0,0 0 0,17-1 16,1 1-16,0-18 0,-18 17 0,0 1 0,17-18 0,-17 18 0,71 70 15,-36-53 1,-17-35-16,-1 18 0,1-18 0,-18 17 15,18-17-15,-18 18 0,0 0 16,17-18-16,-17 17 0,18-17 16,-18 53-1,0-35-15,0 0 16,0-1-16,0 1 16,0-1-16,0 1 0,-18 0 15,18-1-15,-17-17 0,-1 18 0,0-18 16,1 0-16,-1 0 0,0 0 0,18 18 0,-17-18 0,-1 0 0,0 0 15,1 0-15,-18 17 0,17-17 0,0 0 0,1 0 16,-1 0-16,0 0 0,1 0 0,-1 0 0,0 0 0,1 0 16,-1 0-16,1 0 0,-1 0 15,-17 0 1,17 0 0,0 0 62,1 0-63,34 0 32,1 0-47,0 0 16,-1 0-16,1 0 0,0 0 0,-1 0 15,1 0-15,-1 0 0,1 0 0,0 0 16,-1 0-16,1 0 16,0 0-1,-1 0 1,-17 18-16,18 0 16,0-1-1,-1 1 1,1-1-16,-18 1 15,17-18-15,-17 18 0,18-18 16,-18 17-16,0 1 0,18-18 0,-1 18 16,-17-1-16,18 1 15,-18 0-15,0-1 16,18-17-16,-18 18 0,0 0 16,0-1-16,0 1 0,0-1 15,0 19-15,17-36 0,-17 17 0,0 1 16,0 0-16,0-1 0,0 1 0,0 0 15,0-1-15,0 1 0,18-18 0,-18 70 16,0-52-16,0 0 0,0-1 0,0 1 16,0 17-16,0-17 0,0 0 0,0-1 15,0 1-15,0 35 0,0-36 0,0 19 0,0-19 16,0 19-16,0-19 0,-18 1 0,18-1 0,0 1 16,0 0-16,0-1 0,0 1 0,-17 0 0,17-1 0,-18 1 15,18 0-15,0-1 0,0 1 0,0-1 0,0 1 0,-18-18 0,18 18 16,0 35-16,0-18 15,0-17-15,-17-1 0,17 1 0,0-1 0,0 1 0,0 0 16,-18-1-16,18 1 0,0 0 0,0-1 16,0 1-16,-18-18 0,18 18 0,0-1 15,0 1-15,0 0 0,0-1 16,0 1-16,0-1 0,0 1 16,18-18-16,-18 18 0,0 17 0,0-17 15,0-1-15,18 1 0,-18 0 0,0-1 16,0 1-16,0-1 15,0 1-15,0 0 16,17-18-16,-17 17 0,18-17 16,-18 18-16,0 0 0,18-1 15,-18 1-15,0 0 0,17-1 16,-17 1-16,0 0 16,18-1-1,-18 1-15,18-18 0,-18 17 0,17-17 16,-17 18-16,18-18 15,-18 18-15,0-1 32,18-17-32,-1 0 0,-17 18 0,18-18 15,-18 18-15,0-1 16,17-17-16,-17 18 0,18-18 0,0 0 16,-18 18-16,17-18 0,1 17 15,0-17-15,-1 0 16,-17 18-16,18-18 0,0 17 15,-18 1-15,35-18 0,-18 0 16,-17 18-16,18-18 0,0 0 16,-1 17-16,1-17 0,-18 18 0,18-18 0,-1 0 15,1 0-15,0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12-14T12:22:19.4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1782 6791 0,'-18'0'125,"0"0"-125,1 0 172,17-18-172,-18 18 47,18-17-47,-18 17 16,18-18-1,-17 18 1,17-18-16,-18 18 16,18-17-1,-18 17 204,1-35-219,-54-18 31,71 35-31,-17 18 0,-19-35 0,19 17 16,17 0-16,-18 18 0,18-17 0,-18 17 0,18-18 0,-17 0 15,17 1-15,-18-1 0,18 1 0,0-1 16,-18 0-16,18 1 16,0-1-16,0 0 15,0 1 1,18 17-16,-18-18 0,18 18 16,-18-18-16,17 18 15,1-17-15,0 17 16,-1-18-1,1 1-15,0 17 0,-18-18 0,17 18 16,1-18-16,0 18 0,-1-17 16,1 17-16,-18-18 0,17 18 0,1-18 15,0 18-15,-18-17 0,17 17 0,1 0 32,0 0 93,-1 0-125,1 0 15,0 0-15,-18 17 16,17-17-16,1 0 0,-18 18 15,17-18-15,1 0 0,-18 18 16,18-18-16,-1 17 16,1-17-1,-18 18-15,18-18 0,-18 18 16,17-18-16,1 17 16,0-17-1,-18 18 16,0-1-31,17-17 16,-17 18-16,18-18 16,-18 18-16,0-1 15,17 1-15,1-18 16,-18 18-16,0-1 16,0 1-16,0 0 15,0-1 1,0 1-16,0-1 0,0 1 15,0 0-15,0-1 16,0 1 0,0 0-16,0-1 0,0 1 15,0 0 1,-18-18-16,18 35 0,0-17 16,0-1-1,-17-17-15,17 18 16,-18-1-1,1-17 1,-1 0-16,18 18 0,-18-18 16,18 18-16,-17-18 0,-1 0 15,18 17-15,-18-17 0,-17 36 16,17-36-16,1 0 16,-1 0-16,1 0 0,17 17 0,-18-17 15,0 0-15,1 0 16,-1 0-16,0 0 15,1 0-15</inkml:trace>
  <inkml:trace contextRef="#ctx0" brushRef="#br0" timeOffset="2445.51">2928 6191 0,'0'-17'93,"-18"17"-93,18-18 0,0 0 16,0 1-16,-17 17 0,17-18 16,-18 18-16,18-18 0,0 1 0,-17-1 15,17 0 1,-18 1-16,18-1 0,0 1 0,-18 17 16,1-18-16,17 0 0,0 1 15,-18 17-15,18-18 0,0 0 16,0 1-1,0-1-15,0 0 16,18 1-16,-18-1 16,0 1-16,17 17 0,-17-18 15,18 0 1,-18 1 0,18 17-1,-18-18 1,0 0-16,17 18 0,1 0 0,-18-17 15,17 17-15,1 0 16,-18-18 15,18 18 1,-1 0-17,1 0 1,0 0-1,-1 0 1,1 0 0,-18 18-16,18-18 0,-18 17 15,17-17-15,1 0 16,-18 18-16,17-18 0,1 0 16,0 0-16,-18 18 0,17-18 31,1 17-31,-18 1 15,18-18 1,-18 18-16,17-1 16,1 1 15,0-18-15,-18 17-16,0 1 0,0 0 15,0-1 1,0 1-16,0 0 0,0-1 15,0 1-15,0 0 0,0-1 16,0 1-16,0-1 16,-18-17-1,18 18-15,-18-18 16,18 18-16,-17-1 0,-1-17 0,0 0 16,18 18-16,-17-18 0,-1 0 15,18 18-15,-18-18 0,1 17 0,-1-17 16,1 0-16,17 18 15,-18-18-15,0 0 0,1 0 16,-1 0 0,18 18-16,-18-18 15</inkml:trace>
  <inkml:trace contextRef="#ctx0" brushRef="#br0" timeOffset="4638.7">4092 7673 0,'18'0'78,"0"0"-63,-1 0 1,1 0-16,-1 0 16,1 0-16,0 0 0,-1 0 0,1 0 15,0 0-15,-1 0 0,1 0 0,0 0 16,-1 0-16,1 0 0,17 0 0,-17 0 16,17 0-16,-17 0 0,17 0 0,-17 0 15,-1 0-15,1 0 0,-1 0 0,19 0 0,-19 0 16,19 0-16,-19 0 0,1 0 0,35 0 15,-36 0-15,19 0 0,-19 0 0,1 0 0,0 0 16,-1 0-16,1 0 0,0 0 0,17 0 0,-17 0 16,-1 0-16,1 0 0,-1 0 0,1 0 0,0 0 15,-1 0-15,1 0 0,0 0 0,-1 0 16,1 0-16,0 0 0,-1 0 16,1 0-16,-1 0 15,1 0-15,0 0 16,-1 0-16,1 0 15,0 0-15,-1 0 0,1 0 16,0 0-16,-1 0 0,1 0 16,0 0-16,-18-18 0,17 18 0,1 0 0,-1 0 15,1 0-15,0 0 0,-1 0 16,1 0-16,0 0 0,-1 0 0,1 0 16,0 0-16,-1 0 0,1 0 0,17 0 15,-17 0-15,-18-17 0,17 17 0,1 0 16,0 0-16,-1 0 0,1 0 0,0 0 15,-1 0 1,1 0-16,-1 0 16,1 0 15,0 0-15,-1 0 155,1 0-171,0 0 16,-1 0 0,1 0-16,0 0 0</inkml:trace>
  <inkml:trace contextRef="#ctx0" brushRef="#br0" timeOffset="7621.7">16422 6421 0,'0'-18'0,"-18"18"32,1-18-32,-1 18 0,0 0 15,-70 0 1,70 0-16,1 0 0,-1 0 0,0 0 0,1 0 0,-1 0 0,1 0 16,-1 0-16,-17 18 0,17-18 0,18 18 0,-35-18 15,-1 17-15,19-17 0,-1 0 0,1 0 0,-1 35 16,0-35-16,18 18 0,-17-18 0,-1 0 0,18 18 0,-18-18 0,1 17 15,-19 19-15,19-36 16,17 17-16,0 1 0,-18-18 0,18 18 0,-17-1 16,17 1-16,0 0 0,0-1 0,0 1 15,0-1-15,0 1 0,0 0 0,0-1 0,0 1 16,17 0-16,-17-1 0,0 1 0,18 0 0,-1-1 0,-17 1 16,0-1-16,18 1 0,-18 0 0,18-18 0,-18 17 0,17-17 15,-17 18-15,0 0 0,18-18 16,0 17-16,-18 1 31,0 0-15,0-1-16,0 1 0,-18-18 15,18 35-15,-18-35 0,18 18 0,-17-1 16,-1 1-16,0 0 0,1-18 0,-1 0 0,-35 17 16,36-17-16,-19 0 15,1 18-15,17-18 0,-17 0 0,18 0 0,-1 0 0,0 0 0,1 0 16,-1 0-16,0 0 0,1 0 0,-1 0 0,0-18 0,1 18 0,-1-17 0,0 17 15,1 0-15,-1-18 0,1 18 0,-1 0 16,36 0 31,-1 0-47,1 0 16,-1 0-16,1 0 15,0 0-15,-1 0 0,-17 18 0,18-18 0,-18 17 0,35-17 16,-17 0-16,-18 18 0,18-18 0,17 0 0,-35 18 0,18-18 15,-1 17-15,1-17 0,-1 0 0,19 18 16,-19-18-16,1 17 16,-18 1 15,0 0-31,0-1 16,18 1-16,-18 0 15,0-1-15,17 1 16,-17 17-16,18-17 0,-18 0 0,18-1 15,-18 1-15,0-1 0,0 1 0,0 0 16,0-1-16,0 1 0,0 0 0,0-1 16,0 1-16,0 0 0,0-1 0,0 1 0,0-1 15,0 1-15,0 0 0,0-1 0,0 1 0,0 0 16,0-1-16,0 1 0,0 0 16,0-1-16,0 1 0,0 0 0,0-1 0,0 1 15,0-1-15,0 1 0,0 0 0,0-1 0,0 1 16,0 0-16,0-1 0,0 1 0,0 0 0,0-1 15,0 1-15,0 17 0,0-17 0,0-1 16,0 19-16,0-19 0,0 1 16,0 17-16,17-17 0,-17-1 0,0 1 0,0 0 15,0-1-15,0 19 0,0-19 0,0 1 0,0 52 16,18-52 0,-18 0-16,0 17 0,17-17 0,-17-1 0,0 1 0,0 0 15,0-1-15,0 1 0,0 0 16,0-1-16,0 1 0,0-1 0,0 1 0,0 0 15,0-1-15,0 1 0,0 0 0,0-1 0,0 1 0,0 0 0,0 17 16,0-18-16,0 72 0,0-72 16,0 1-16,0 0 0,0-1 0,0 19 0,0-19 15,0 1-15,0-1 0,0 1 0,0 0 0,0 17 0,0-17 16,-17-1-16,17 1 0,0 0 0,0-1 16,0 1-16,-18-18 0,18 17 0,0 1 0,0 0 15,0-1-15,-17 1 0,17 0 0,0-1 0,0 1 0,-18-18 0,18 18 16,-18-1-16,18 1 0,0-1 0,-17 72 15,17-72-15,0 1 0,0 0 0,0-1 0,0 1 16,0-1-16,0 1 0,0 17 0,0-17 0,0 0 0,0-1 16,0 1-16,0 0 0,0-1 0,0 1 0,0 0 15,0-1-15,0 1 0,0-1 0,0 1 0,0 0 16,0-1-16,0 1 0,0 0 0,0 35 16,0-36-16,0 1 0,0 17 15,0-17-15,0-1 0,0 19 0,0-19 16,0 19-16,0-19 0,0 1 15,0 0-15,0-1 0,0 1 0,0-1 0,0 1 16,0 0-16,0-1 0,0 1 16,0 0-16,17-18 0,-17 17 0,0 1 15,18-18 1,0 0 15,-18 18-31,17-18 0,1 0 16,-1 0-16,-17 17 0,18-17 0,0 18 0,-1-18 0,1 17 15,17-17-15,-17 0 0,0 18 0,105 17 16,-105-35-16,17 18 0,-17-18 0,17 0 16,0 0-16,-17 0 0,-1 0 0,1 0 0,0 0 0,-1 0 0,1 0 15,17 0-15,-17 0 0,0 0 16,-1 0 93,1 0-93,-1 0-16,1 0 0,70 18 16,-52-1-16,34 1 0,1 0 0,-54-1 0,72 1 15,-72-18-15,18 0 0,-17 0 0,0 0 0,35 17 16,-36 1-16,1-18 0,0 0 0,-1 0 0,36 0 15,-35 0-15,-18-18 16,-18-17-16,0 18 16,1-1-16,-1 0 0,1 1 0,-19-19 0,1 19 15,17-19-15,-17 36 0,17-35 0,1 35 0,-54-53 0,54 53 0</inkml:trace>
  <inkml:trace contextRef="#ctx0" brushRef="#br0" timeOffset="11102.28">7320 7567 0,'0'-18'94,"-18"18"-78,18-17-16,-17 17 15,17-18-15,0 1 0,-18 17 16,1-18-16,17 0 0,-18 18 16,18-17-16,-18 17 15,1 0-15,-1-18 16,18 0-16,-18 18 16,1-17-1,-19-1-15,36 0 16,-17 18-16,17-17 15,-18-1-15,18 0 0,-17 18 16,17-17-16,-18 17 16,18-18 15,0 1-31,-18 17 0,18-18 16,-17 18-16,17-18 0,0 1 15,0-1 1,-18 18-16,18-18 0,-18 18 0,18-17 0,0-1 15,0 0-15,-17 1 0,17-1 0,0 1 16,-18-1-16,18 0 0,0 1 16,0-1-16,-18 0 0,18 1 0,-17 17 15,17-36-15,0 19 0,0-1 16,-18 18-16,18-17 0,0-1 0,0 0 16,0 1-16,0-1 15,0 0-15,0 1 0,0-1 16,0 0-16,-17 1 0,17-1 0,0 1 15,0-1-15,0 0 0,0 1 0,0-1 16,0 0-16,0 1 0,0-1 0,-18 0 0,18 1 16,0-1-16,0 0 0,0 1 0,0-1 15,0 1-15,0-1 0,0 0 16,0 1-16,0-1 0,0 0 16,0-35-1,0 36-15,0-1 0,0 1 16,0-1-16,0 0 0,0 1 0,18-1 15,-1 0-15,-17 1 0,0-1 0,0 0 16,18 1-16,-18-1 16,17 0-16,-17 1 0,0-1 15,0 1-15,18 17 0,-18-18 16,0 0-16,18 18 16,-1-17-16,-17-1 15,18 18-15,-18-18 0,0 1 0,18 17 0,-18-18 16,17 18-16,-17-18 0,18 18 0,0 0 15,-18-17-15,17 17 16,-17-18-16,18 18 16,-18-17-16,17 17 47,1 0-32,0 0-15,-18-18 0,17 18 16,1 0-16,0 0 0,-1-18 15,1 18-15,0 0 0,-1 0 0,1 0 16,-1 0-16,1 0 0,-18-17 0,18 17 0,-1 0 16,89-18 15,-88 18-31,0 0 16,-1 0-16,1 0 15,-1 0-15,1 0 0,0 0 16,-1 0-1,1 0-15,0 0 32,-1 0-17,1 0 1,0 0 15,-1 18-15,1-1-16,-1-17 15,-17 18-15,18-18 0,0 18 16,-18-1-16,17-17 0,-17 18 0,18-18 16,0 17-16,-18 1 0,17 0 0,1-18 15,-18 17-15,18 1 0,-1-18 0,-17 18 0,18-18 16,-18 17-16,18-17 0,-18 18 0,17-18 16,-17 18-16,0-1 0,18 1 15,-18-1-15,17 1 0,-17 0 16,18-18-16,-18 17 0,18 1 0,-18 0 15,0-1-15,17-17 0,-17 18 0,0 0 16,18-18-16,-18 17 0,18 1 0,-18 0 0,0-1 16,17 1-16,-17-1 15,18 54 1,-18-53-16,18-1 16,-18 1-16,17 0 0,-17-1 0,0 1 15,0-1-15,0 1 0,0 0 0,18-1 16,-18 1-16,0 0 0,0-1 0,0 1 0,0 0 15,0 70 1,0-71-16,0 1 0,0 0 0,0-1 16,0 1-16,0 0 15,0-1-15,0 1 0,0 0 16,0-1-16,0 1 0,0-1 16,0 1-16,0 0 0,0-1 0,0 1 0,17 17 15,-17-17-15,0 0 0,0-1 0,0 1 0,0-1 16,0 1-16,0 0 0,0-1 0,0 1 15,0 0-15,0-1 0,0 1 16,0 0 0,0-1-1,-17-17-15,17 18 16,0-1-16,-18-17 0,1 18 0,17 0 16,-18-18-16,18 17 0,-18 1 15,1 0-15,-1-18 0,18 17 16,-18-17-16,1 0 0,17 18 0,-18-18 15,18 18-15,-18-18 0,18 17 0,-17-17 0,17 18 16,-18-18-16,1 0 0,17 18 0,-18-18 0,18 17 16,-18-17-16,1 0 0,-1 18 15,0-18-15,1 0 0,-1 17 0,0-17 16,1 0-16,-1 0 47,18 18-47,-18-18 15,1 0-15,-1 0 0,1 0 16,-1 0-16,0 0 0,1 0 0,-1 0 16,0 0-16,1 0 0,-1 0 0,-17 0 0,17 0 0,-52 0 15,52 0-15,-70 0 16,70 0-16,0 18 0,-17-18 16,18 0-16</inkml:trace>
  <inkml:trace contextRef="#ctx0" brushRef="#br0" timeOffset="14521.16">5309 6297 0,'0'-18'63,"18"18"-63,0 0 15,-1 0-15,1 0 0,0 0 16,-1 0-16,1 0 0,-1 0 0,19 0 0,-19 0 16,1 0-16,17 0 0,-17 0 0,35 0 15,-18 0 1,-17 0-16,-1 0 0,54 0 0,-53 0 16,17 0-16,0 0 0,-17 0 0,-1 0 15,1 0-15,17 0 0,-17 0 0,0 0 0,-1 0 0,1 0 16,-1 0-16,1 0 0,0 0 0,-1 0 0,1 0 0,0 0 15,-1 0-15,54 0 16,-53 0 0,-1 0-1,1 0 17,-1 0-32,1 0 15,0 0-15,-1 0 0,1 0 16,0 0 281</inkml:trace>
  <inkml:trace contextRef="#ctx0" brushRef="#br0" timeOffset="19930.15">9190 8361 0,'-18'0'125,"1"0"-109,-1 0-16,0 0 0,1 0 0,-1 0 15,0 0-15,1 0 0,-1 0 16,0 0-16,1 0 0,-1 0 0,1 0 16,-1 0-16,0-18 0,1 18 0,-1 0 15,-53 0 1,36-17 0,18 17-16,-1 0 0,0-18 15,1 18 32,-1 0-31,18-18-1,-18 1-15,1 17 16,17-18-16,-18 18 16,0-35-1,1 17-15,-1 18 0,18-18 16,-18 18-16,1 0 0,17-17 15,0-1-15,0 1 16,-18 17-16,18-18 0,-17 0 16,17 1-16,0-1 0,0 0 0,0 1 15,0-1-15,0 0 0,0 1 0,0-1 16,0 1-16,0-1 0,0 0 0,0 1 0,0-1 16,0 0-16,0 1 0,0-1 15,0 0-15,0 1 16,17 17-16,-17-18 0,0 0 15,18 18-15,-18-17 16,17 17-16,1 0 16,-18-18-16,18 18 0,-18-17 0,17 17 15,1 0-15,0-18 0,-1 18 0,1-18 16,0 18-16,-1 0 0,-17-17 16,18 17-16,0 0 0,-1 0 0,1 0 15,-1 0-15,-17-18 0,18 18 0,0 0 16,-1 0-16,1 0 0,0 0 15,-1 0-15,1 0 0,0 0 16,-1 0 0,-17-18-16,18 18 0,-1 0 0,1 0 15,53 0 1,-54 0 0,1 0-16,0 0 0,-18-17 15,17 17-15,1 0 0,0 0 0,-1 0 16,1 0-16,-1 0 15,1 0-15,0 0 0,-1 0 16,-17-18-16,18 18 16,0 0-16,-1 0 15,1 0-15,0 0 16,-1 0-16,1 0 0,-1 0 16,1 0-16,0 0 15,-1 0-15,1 0 16,0 0-1,-1 0 1,1 0-16,0 18 16,-1-18-1,1 0-15,-1 17 0,1-17 16,0 0 0,-1 18-16,1-18 15,-18 18-15,18-18 0,-1 0 31,1 17-15,0-17-16,-1 0 16,1 18-1,-1-18 1,1 0 0,-18 18-16,0-1 15,18-17 1,-18 18 15,17-18-15,-17 17-16,0 1 15,18-18-15,-18 18 0,18-18 0,-18 17 16,17 1-16,-17 0 16,18-1-1,-18 1-15,0 0 16,18-18-1,-18 17-15,17-17 0,-17 18 0,0 0 16,0-1-16,0 1 16,18-1-16,-18 1 0,0 0 15,0-1 1,0 1-16,0 0 16,0-1 30,0 1-14,-18-18-32,18 18 0,0-1 15,-17-17-15,17 18 16,-18-18-16,0 0 16,1 17-16,-1-17 15,18 18-15,-18-18 16,-52 35-1,52-35 1,1 0 0,17 18-16,-18-18 15,0 0-15,1 0 16,-1 0-16,18 18 0,-18-18 16,1 0-16,17 17 0,-18-17 15,-17 0-15,17 0 16,1 0-16,-1 0 15,18 18-15,-18-18 16,1 0 0,-1 0-16,0 0 15,1 18-15,-1-18 16,0 0-16,1 0 16,-1 0-16,1 0 15,-1 0-15,0 0 0,1 0 16,-1 0-16,0 0 15,1 0-15,-1 0 0,0 0 16,1 0 0,-1 0-16,1 0 15,-1 0 1,0 0 15,1 0-15</inkml:trace>
  <inkml:trace contextRef="#ctx0" brushRef="#br0" timeOffset="21877.59">8608 8149 0,'17'0'16,"1"0"0,0 0-16,-1 0 15,1 0-15,0 0 0,-1 0 16,19 0-16,-19 0 0,1 0 16,-1 0-16,1 18 0,0-18 0,-1 0 15,1 0-15,17 0 0,-17 0 16,17 0-16,-17 0 0,-1 0 15,1 0-15,0 0 16,-1 0 0,1 0-16,0 0 15,-1 0-15,1 0 16,0 0-16,-1 0 16,1 0-16,0 0 0,-1 0 15,1 0-15,-1 0 16,1 0-16,0 0 0,-1 0 15,1 0-15,0 0 0,-1 0 16,36 0 15,-35 0-31,-1 0 0,19 0 32,-19 0-17,1 0-15,0 0 16,-1 0-16,1 0 15,0 0-15,-1 0 16,1 0-16,-1 0 0,1 0 16,0 0-1,-1 0-15,1 0 0,0 0 32,-1 0-17,1 0-15,0 0 0,-1 0 16,1 0-16,-1 0 15,1 0-15,0 0 16,-18 17 281</inkml:trace>
  <inkml:trace contextRef="#ctx0" brushRef="#br0" timeOffset="24861.87">10971 7638 0,'-17'0'0,"-1"0"0,0 0 15,1 0-15,-1 0 16,-17-18 15,17 18-31,18-18 0,0 1 16,-17-1-1,17 0-15,0 1 16,-18-1-16,18 1 16,0-1-16,0 0 0,-18 18 0,18-17 15,-17 17-15,17-18 0,0 0 0,0 1 16,-18 17-16,18-36 16,0-52-1,0 71 1,18-1-16,-18 0 0,0 1 15,17 17-15,-17-18 0,0 0 0,18 18 0,-18-17 0,0-1 16,18 18-16,-18-18 0,17 18 16,-17-17-16,0-1 15,18 18 1,-18-17 0,18-1-16,-18 0 15,17 1 1,1 17-16,-18-18 47,17 18-32,1 0 1,0 0-16,-1 0 16,-17-18-16,18 18 0,0 0 15,-1 0 32,-17-17-16,18 17-15,0 0-16,-1 0 16,1 0-16,-18 17 15,17-17-15,1 0 16,-18 18-16,18 0 15,-1-1 1,1-17 0,-18 18-16,18-18 0,-18 18 15,17-1-15,1-17 0,0 18 16,-1-18-16,1 17 47,-18 1-32,18 0-15,-1-1 0,-17 1 0,0 0 0,18-1 16,-18 1-16,0 0 0,17-18 0,-17 17 16,0 1-16,18-18 0,-18 17 15,0 1-15,18-18 0,-18 18 16,0-1 0,0 1-1,0 0-15,0-1 0,-18-17 16,18 18-16,0 0 0,-18-18 0,18 17 15,-17 1-15,17 0 0,-18-18 0,18 17 16,-17-17-16,-1 0 0,0 18 16,1-1-16,-1-17 0,18 18 15,-18-18-15,1 0 16,-1 0-16,18 18 0,-18-18 16,1 0-16,-1 0 15,18 17-15,-18-17 0,1 0 0,-1 0 16,1 0-16,-1 0 0,0 0 0,18 18 15,-17-18-15,-1 0 0,0 0 0,1 0 0,-1 0 0,0 0 16,1 0-16,-1 0 0,1 0 0,-1 0 0,0 0 0,1 0 16,-1 0-16,0 0 0,1-18 0,-1 18 0,0 0 0,1 0 15,-1 0-15,-17 0 16,17 0-16,1 0 0</inkml:trace>
  <inkml:trace contextRef="#ctx0" brushRef="#br0" timeOffset="28333.21">16263 12682 0,'18'0'31,"-1"0"-15,1-17-16,105 17 31,-105 0-31,0 0 0,35 0 16,70 0-16,-105 0 0,17 17 0,0-17 16,1 18-16,-19-18 0,19 0 0,16 0 0,-34 0 0,0 0 0,-1 0 15,19 0-15,-1 18 0,-17-18 0,17 0 0,0 0 0,18 17 0,-35-17 16,17 0-16,0 18 0,-17-18 0,-1 0 0,19 0 0,-1 0 0,0 0 15,-17 0-15,88 0 16,-53 0-16,-36 0 0,19 0 0,-19 0 0,1 0 16,0 0-16,-1 0 0,1 0 0,-1 0 0,1 0 0,0 0 0,-1 0 15,1 0-15,0 0 0,-1 0 16,1 0-16,0 0 0,-1 0 16,1 0-16,-1 0 15,1 0 1,17 0-1,-17 0-15,0 0 16,-1 0-16,1 0 16,0 0-16,-1 0 0,1 0 15,0 0-15,-1 0 16,1 0-16,-1 0 16,1 0-1,0 0 1,-1 0-16,1 0 0,0 0 15,-1 0-15,1 0 0,0 0 0,-1 18 16,1-18-16,-1 0 0,19 0 0,-19 0 16,1 0-16,17 0 0,-17 0 0,0 0 15,-1 0-15,18 0 0,-17 17 0,0-17 0,17 0 0,-17 0 16,17 0-16,-17 0 0,-1 0 0,1 0 0,-1 0 0,1 0 16,0 18-16,52-18 0,-52 0 0,17 0 0,-35 17 15,18-17-15,0 0 0,-1 0 0,1 0 0,-1 0 0,1 0 0,0 0 0,-1 0 16,1 0-16,0 0 0,-1 0 0,1 0 0,0 0 0,-1 0 0,1 0 15,-1 0-15,19 0 0,-19 0 0,54 0 16,-53 0-16,-1 0 0,1 0 0,0 0 0,-1 0 16,1 0-16,-1 0 0,1 0 0,0 0 0,17 0 15,-17 0-15,17 18 0,-17-18 0,-1 0 0,18 0 16,-17 0-16,17 0 0,-17 0 0,0 0 0,17 0 16,-17 18-16,-1-18 0,1 0 0,-1 0 0,1 0 0,0 0 0,70 17 15,-70-17-15,-1 0 0,36 0 16,-35 0-16,17 0 0,-17 0 0,-1 0 0,1 0 15,0 0-15,17 0 0,-17 0 0,17 0 0,-18 0 0,1 0 0,0 0 16,-1 0-16,1 0 0,17 0 0,-17 0 0,0 0 0,-1 0 0,1 0 16,35 0-16,-36 0 0,1 0 0,0 0 0,-1 0 0,19 0 15,-1 0-15,35 0 16,-17 18-16,-17-18 0,-1 0 0,-17 0 0,-1 0 16,1 0-16,-1 0 0,19 18 0,-19-18 0,1 0 15,0 0-15,-1 0 0,1 0 0,0 0 0,-1 0 0,1 0 16,-1 0-16,1 0 0,0 0 0,-1 0 0,1 0 0,0 0 15,-1 0-15,1 0 0,0 0 0,-1 0 16,1 0-16,-1 0 0,1 0 0,0 0 16,-1 0-16,1 0 0,0 0 15,-1 0-15,1 0 0,0 0 16,-1 0-16,1 0 16,0 0-16,-1 0 15,1 0 1,-1 0-16,1 0 0,0 0 15,-1 0-15,1 0 0,0 0 0,-1 0 16,1 0-16,0 0 16,-1 17-16,1-17 0,-1 0 15,-17 18 63</inkml:trace>
  <inkml:trace contextRef="#ctx0" brushRef="#br0" timeOffset="31774.46">16087 14711 0,'17'0'31,"1"0"-31,0 0 0,-1 0 16,1 0-16,-1 0 0,36 0 15,18 0-15,-36 0 16,-17 0-16,0 0 0,34-18 0,-34 18 0,17 0 16,-17 0-16,17 0 0,-17 0 0,0 0 0,-1 0 0,54 0 15,-36 0-15,-17 0 0,-1 0 0,19 0 0,-19 0 16,1 0-16,0 0 0,34 0 0,-34 0 0,17 0 0,-17 0 0,35 0 16,-18 0-16,-17 0 0,-1 0 0,1 0 0,17 0 0,1 0 15,52 18-15,-71-18 16,54 0-16,-53 0 0,-1 0 0,1 0 0,17 0 15,-17 0-15,-1 0 0,1 0 0,0 17 0,17-17 16,-17 0-16,-1 0 0,1 0 0,0 0 0,-1 18 16,1-18-16,0 0 0,-1 0 0,1 0 0,-1 0 0,1 0 15,0 0-15,-1 0 0,19 0 16,-19 0-16,36 0 0,-18 0 0,-17 0 0,17 0 16,-17 0-16,0 0 0,17 0 0,-17 0 0,-1 0 0,19 0 0,-19 0 15,1 0-15,17 0 0,0 0 0,-17 0 0,0 0 0,35 0 0,-36 0 0,18 0 16,-17 0-16,17 0 0,1 0 0,-1 0 0,-17 0 0,17 0 0,-18 0 15,19 0-15,-1 18 0,0-18 0,-17 0 0,52 0 0,-52 0 0,0 0 16,17 0-16,0 0 0,-17 0 0,0 0 0,17 17 0,106-17 16,-70 18-16,-54-18 0,18 0 15,-17 0-15,0 18 0,17-18 0,0 0 0,1 0 0,-19 0 16,19 17-16,-19-17 0,18 0 0,-17 0 0,0 0 16,-1 0-16,1 0 0,17 0 0,-17 0 0,0 0 0,-1 0 15,1 0-15,-1 0 0,19 0 0,-19 0 0,1 0 16,0 0-16,52 0 0,-35 0 0,1 0 15,-19 0-15,1 0 0,0 0 0,35 0 0,-18 0 16,-18 0-16,19 0 0,-19 0 0,19 0 0,-19 18 16,1-18-16,0 0 0,-1 0 0,1 0 0,0 0 0,-1 0 0,1 0 15,-1 0-15,1 0 0,0 0 0,-1 0 0,1 0 0,0 0 16,-1 18-16,1-18 0,0 0 0,-1 0 0,1 0 16,-1 0-16,1 0 0,35 0 15,-35 0-15,-1 0 0,1 0 0,0 0 16,-1 0-16,1 0 0,0 0 0,-1 0 0,1 0 0,17 0 15,-17 0-15,-1 0 0,1 17 0,0-17 0,-1 0 0,1 0 16,0 0-16,17 0 0,0 0 0,-17 0 0,17 0 0,-17 0 16,17 0-16,-17 0 0,-1 0 0,1 0 0,-1 0 0,89 0 15,-88 0-15,17 0 0,0 0 16,1 0-16,-19 0 0,1 0 0,0 0 0,-1 0 0,19 0 16,-19 0-16,19 0 0,-19 0 0,1 0 0,-1 0 0,1 0 0,0 0 15,17 0-15,-17 0 0,-1 0 0,1 0 0,17 0 0,-17 0 0,-1 0 0,19 0 16,-19 0-16,1 0 0,0 0 0,17 0 0,-17 0 0,17 0 0,-17 0 15,52 0-15,-52 0 0,-1 0 0,36 0 0,-35 0 0,17 0 0,-17 0 0,17 0 16,0 0-16,159 0 16,-158 0-16,-1 0 0,18 0 0,0 0 0,0 0 15,0 0-15,-36 0 0,19 0 0,-19 0 0,18 0 0,1 0 0,-1 0 0,-17 0 16,17 0-16,0 0 0,18-17 0,-35 17 0,17 0 0,0 0 0,-17 0 16,17-18-16,1 18 0,-19 0 0,1 0 0,17 0 0,0 0 0,1 0 15,-19 0-15,19 0 0,-19 0 0,18 0 0,159 0 16,-176 0-16,35 0 0,-18 0 0,1 0 15,-1 0-15,-18 0 0,54 0 0,-53 0 0,35 0 0,-36 0 0,19 0 16,-1 0-16,0 0 0,-17 0 0,35 0 0,-36 0 0,19 0 0,-1 0 0,0 0 16,0 0-16,1 0 0,-1 0 0,0 0 0,1 0 0,-19 0 0,36 0 0,-35 0 15,17 0-15,-17 0 0,17 0 0,-17 0 0,34 0 16,-34 0-16,35 0 0,-35 0 0,17 0 0,0 0 0,0 0 0,1 0 16,70 18-16,17-18 15,-88 0-15,-17 0 0,0 0 0,-1 0 0,54 0 16,-36 0-16,0 0 0,-17 0 0,17 0 0,-17 0 0,17 0 0,0 0 15,-17 0-15,0 0 0,52 0 0,-34 0 0,-19 0 0,19 0 0,-1 0 16,-18 0-16,1 0 0,17 0 0,1 0 0,-1 0 0,-17 0 0,17 0 0,-18 0 16,36 0-16,-35 0 0,17 0 0,-17 0 0,17 0 0,18 0 0,-35 0 0,17 0 15,-17 0-15,17 0 0,18 0 0,88 0 16,-70 0-16,-1 17 0,-35-17 0,1 0 0,-1 0 16,-17 0-16,52 0 0,1 0 0,-36 0 0,0 0 0,1 0 15,-19 0-15,71 0 0,-52 0 0,-19 0 0,19 0 0,-1 0 0,18 0 16,-36 0-16,19 0 0,-1 0 0,0 0 0,0 0 0,1 0 0,-1 0 15,0 0-15,-17 0 0,88 0 0,-89 0 0,19 0 0,-19 0 16,19 0-16,-1 0 0,-17 0 0,-1 0 0,18 0 0,124 0 16,-124 0-16,1 0 15,-19 0-15,19 0 0,-1 0 0,-17 0 0,-1 0 0,36 0 16,-18 0-16,-17 0 0,17 0 0,-17 0 0,17 0 16,-17 0-16,0 0 0,-1 0 0,1 0 0,-1 0 0,1 0 15,17 0-15,-17 0 0,0 0 0,-1 0 0,1 0 0,0 0 0,-1 0 16,1 0-16,70 0 0,-70 0 15,17 0-15,-17 0 0,-1 0 0,1 0 0,-1 0 0,19 0 16,-19 0-16,19 0 0,-19 0 0,1 0 16,0 0-16,-1 0 0,1 0 0,0 0 0,-1 0 0,1 0 15,-1 0-15,1 0 0,0 0 0,-1 0 0,1 0 16,0 0-16,-1 0 0,36 0 16,-18 18-16,-17-18 0,0 0 0,-1 0 0,1 0 15,0 0-15,-1 0 0,19 0 0,-19 0 16,1 0-16,0 0 0,-1 0 0,1 0 0,-1 0 0,1 0 15,0 0-15,-1 0 0,19 0 0,-19 0 0,1 0 16,0 0-16,-1 0 0,1 0 0,-1 0 0,1 0 16,17 0-16,-17 0 0,0 0 15,17 0 1,-17 0 31,-1 0-47,1 0 15,-1 0-15,1 0 16,0 0-16,-1 0 16,1 0-16,0 0 31,-1 0-15,1 0-16,0 0 15,-1 0-15,1 0 16,-1 0-16,1 0 15</inkml:trace>
  <inkml:trace contextRef="#ctx0" brushRef="#br0" timeOffset="95637.17">20567 14499 0,'0'18'46,"0"-1"-30,0 1-16,18 0 31,-18-1-31,17-17 0,-17 18 32,18-18-17,-18 18-15,18-18 47,-18 17-47,0 1 31,17-18-15,1 0 0,-1 0-16,1 0 15,0 0-15,-1 0 0,1 0 16,0 0-16,17 0 15,-35-18-15,18 18 0,-1 0 0,1 0 0,-1 0 16,1 0-16,0 0 16,-1 0-16,-17-17 0,0-1 47,36 18-16,-19 0-31,1 0 0,0 0 0,-18-18 0,17 18 15,1 0-15,-1 0 0,1-17 16,0 17-16,-1 0 16,1 0-16,-18-18 0,18 18 0,-1 0 15,-17-18 1,18 18 46,0 0-46,-1 0 0,1 0 15,-1 18-15,-17 0-1,18-1 1,0-17-16,-18 18 0,0 0 15,0-1-15,17 1 0,-17 0 16,0-1-16,18-17 0,-18 18 16,0-1-16,0 1 0,0 0 0,0-1 15,18 36 1,-1-53 0,-17 18 30,0 0-30,0-1-16,0 1 16,0-1-16,0 1 15,0-36 63,0 1-78,0-1 16,0 1-16,18-1 16,-18 0-16,0 1 0,18 17 0,-18-18 15,17 0-15,1-17 16,0 35-16,-18-18 0,17-17 0,1 18 16,-18-1-16,17 18 0,-17-18 15,18 1-15,0 17 16,-18-18-16,17 18 0,1 0 0,0 0 15,-18-18-15,17 18 0,1 0 32,0 0-32,-1-17 15,1 17-15,-18-18 0,17 18 16,1 0-16,0 0 0,-1 0 16,-17-18-16,18 18 0,0 0 0,-1 0 15,1 0-15,0 0 0,-1 0 0,1 0 16,-18-17-16,18 17 0,-1 0 0,1 0 15,-1 0-15,1 0 63,0 0-47,-1 0-1,1 0 1,53 35-1,-54-35 1,-17 18-16,18-18 0,-1 0 16,1 0-16,0 17 15,-1-17-15,1 0 0,0 0 16,-1 0-16,1 0 0,0 0 16,-1 0-16,1 0 0,-1 0 0,1 0 15,0 0-15,-1 0 0,1 0 0,0 0 16,-1 0-16,1 0 0,0 0 0,-1 0 15,1 0-15,70 0 16,-70 0-16,-1 0 16,1 0-16,0 0 0,-1 0 15,-17-17 17,0-1-17,18 18 1,-18-18-16,18 18 0,-18-17 15,0-1-15,0 1 0,17 17 16,-17-18-16</inkml:trace>
  <inkml:trace contextRef="#ctx0" brushRef="#br0" timeOffset="139055.04">20761 12612 0,'-18'0'15,"1"0"-15,-1 0 16,0 0-16,1 0 16,-1 0-16,1 0 15,-19 0 1,-34 0 0,52 0-16,0 0 0,1-18 0,-1 18 15,0-17-15,1 17 0,-1 0 0,1-18 16,-1 18-16,18-18 0,-18 18 15,1 0-15,17-17 0,-18 17 16,18-18-16,-35 0 16,17-35-1,18 36-15,0-1 0,-18 0 16,18 1-16,-17-1 0,17 1 16,-18-19-16,18 19 0,-17-1 15,17 0-15,-18 1 0,18-1 0,0 0 0,0 1 16,-18-1-16,1-52 15,-1 70-15,18-18 0,0 0 16,0 1-16,0-1 0,0 0 0,0 1 16,0-1-16,0 1 0,0-1 15,35-53 1,-35 54-16,18 17 0,0 0 0,-1 0 16,-17-18-16,0 0 0,18 18 0,-18-17 0,17 17 0,1 0 0,0-18 15,-18 1-15,17-1 0,1 18 16,-18-18-16,18 18 0,-1-17 0,1 17 0,-18-18 0,18 18 15,-1-18-15,1 18 0,-1 0 0,1-17 0,0-1 16,-1 18-16,1-18 0,-18 1 0,18 17 0,-1 0 16,1 0-16,0-18 0,-1 18 0,1 0 0,0 0 15,-1-18-15,1 18 0,-1 0 16,1 0-16,0 0 0,-1 0 16,-17-17-16,18 17 0,0 0 0,-1-18 0,1 18 15,0 0-15,-1 0 0,1 0 0,-1 0 16,1 0-16,0 0 0,-1 0 0,1 0 0,0 0 15,-1 0-15,1 0 0,0 0 0,-1 0 16,1 0-16,-1 0 0,1 0 0,0 0 16,-1 0-16,1 0 0,0 0 15,-1 0-15,1 0 0,0 0 0,-1 0 0,1 0 0,-1 0 16,1 0-16,0 0 0,-1 0 0,1 0 0,0 0 16,-1 18-16,1-18 0,0 0 0,-1 0 15,1 0-15,0 0 0,-1 0 0,1 0 16,-1 0-16,1 0 0,0 0 15,-1 0-15,-17 17 79,18-17-79,-18 18 0,0 0 0,18-18 15,-1 17-15,1-17 0,-18 18 0,18-18 16,-1 18-16,-17-1 0,18 1 15,-1-18-15,-17 18 16,18-18-16,-18 17 0,0 1 0,18-18 16,-18 18-16,0-1 0,0 1 15,0-1-15,17 54 16,-17-53-16,0-1 16,0 1-16,0 0 15,0-1-15,18-17 0,-18 18 0,0-1 16,0 1-1,0 0-15,0-1 0,-18-17 16,18 18-16,-17-18 0,17 18 0,0-1 0,0 1 16,-18-18-16,18 18 0,0-1 0,-18 1 15,1-1-15,17 1 16,-18-18-16,18 18 0,0-1 0,-17-17 16,17 18-16,-18-18 0,0 0 0,18 18 15,-17-18-15,-36 35 16,35-35-16,0 0 0,1 0 0,-1 18 0,1-18 15,-1 0-15,0 0 0,-17 0 0,-18 17 16,18-17-16,17 18 0,0-18 0,1 0 0,-1 0 0,-17 17 16,0-17-16,17 0 0,0 0 0,1 0 0,-1 0 0,-17 0 0,17 0 0,1 18 15,-1-18-15,-17 0 0,-1 0 0,19 0 0,-1 0 0,0 0 0,1 0 16,-1 0-16,1 0 0,-1 0 0,0 0 0,1 0 0,-19 0 16,19 0-16,-1 0 0,0 0 0,1 0 0,-1 18 15,1-18-15,-1 0 16,0 0-1,1 0 32,17 17-47,-18-17 0,0 0 16,1 0-16,-1 0 16,18 18 421,-18-18-437,1 0 16,-1 0-1,18 18-15,-18-18 0,1 0 16,17 17-16,-18-17 0,1 0 0,-1 0 16,0 0-16,18 18 15,-17-18-15,-1 0 0</inkml:trace>
  <inkml:trace contextRef="#ctx0" brushRef="#br0" timeOffset="140742.89">14922 13970 0,'18'0'31,"0"0"-31,-1 0 16,1 0-16,0 0 0,-1 0 0,1 0 15,0 0-15,17 0 0,-17 0 0,-1 0 0,1 0 16,-1 0-16,1 0 0,0 0 0,35 0 16,-36 0-16,1 0 0,0 0 0,-1 0 0,18 0 0,-17 0 0,0-18 15,-1 18-15,1 0 0,0 0 0,-1 0 0,1 0 0,0 0 16,-1 0-16,1 0 0,-18-17 0,18 17 15,-1 0-15,-17-18 0,18 18 0,-1 0 16</inkml:trace>
  <inkml:trace contextRef="#ctx0" brushRef="#br0" timeOffset="141342.96">14870 14182 0,'35'0'0,"-70"0"0,87 0 0,-16 0 0,-19 0 16,1 0-16,0 0 0,-1 0 0,1 0 0,0 0 0,-1 0 0,19 0 15,-19 0-15,18 0 0,-17 0 0,35 0 0,-35 0 16,-1 0-16,1 0 0,17 0 0,-17 0 0,-1 0 0,19 0 16,-19 0-16,1 0 0,17 0 0,1 0 0,-1 0 15,18 0-15,-18 0 0,-17 0 0,-1 0 16,19 0-16,-1 0 0,0 0 0,-17 0 0,17 0 0,-17 0 15,-1 0-15,1 0 0,0 0 0,-1 0 0,1 0 16,0 0-16,-18-18 16</inkml:trace>
  <inkml:trace contextRef="#ctx0" brushRef="#br0" timeOffset="142405.85">15258 13600 0,'17'0'32,"1"0"-32,0 17 15,-18 1-15,17-18 0,-17 17 0,18-17 16,-1 0-16,-17 18 0,18-18 0,-18 18 0,18-1 0,-1-17 15,1 0-15,0 18 0,-1 0 0,1-18 0,0 0 0,-1 17 16,71 19 0,-70-19-16,17 1 0,-17-18 0,17 35 0,1-17 15,-19-18-15,18 17 0,-17 1 0,0-18 0,17 18 0,-17-18 16,-18 17-16,35-17 0,-35 18 0,18-18 0,-1 18 0,1-18 0,-1 0 0,1 17 16,0-17-16,-1 0 0,-17 18 0,18-18 0,0 0 15,-18 18 63,0-1 110,0 1-157,-18-18-15,0 17-16,1 1 0,-1-18 0,0 0 15,18 18-15,-35-1 0,0 1 0,0-18 0,17 18 16,0-1-16,-35 1 0,1 0 0,16-1 0,19 19 16,-1-36-16,-35 0 0,35 17 0,-17 1 0,0-18 0,17 17 0,-35 1 0,36 0 15,-107 35-15,89-53 0,0 17 0,17-17 16,-70 36-16,70-36 0,-17 0 15,17 0-15,1 0 0,-1 0 16</inkml:trace>
  <inkml:trace contextRef="#ctx0" brushRef="#br0" timeOffset="180598.71">8396 8908 0,'18'0'0,"-1"0"16,1 0-16,0 0 16,-1 0-16,1 0 0,0 0 0,70 0 15,-88 17 1,123-17-1,-87 0-15,-1 0 0,-18 0 0,19 0 16,-19 0-16,19 0 0,17 0 0,-36 0 0,71 0 16,-35 0-16,106 0 31,-141 0-31,70 0 0,0 0 16,-70 0-16,-1 0 0,19 0 15,34 0-15,-35 0 0,-17 0 0,35 0 16,-35 0-16,52 0 0,1 0 15,-1-17-15,-52 17 0,17 0 16,-17 0-16,52 0 0,-34 0 16,-19 0-16,36 17 0,-35-17 0,0 0 0,-1 0 15,1 0-15,-1 0 0,1 0 0,17 0 0,-17 0 0,0 0 16,-1 0-16,19 0 0,-19 0 0,19 0 0,-19 0 16,1 0-16,17 0 0,-17 0 0,-1 0 0,1 0 0,0 0 15,17 0-15,-17 0 0,-1 0 16,1 0-16,-1 0 0,19 0 0,-36 18 0,17-18 0,1 0 15,0 0-15,-1 0 0,1 0 16,0 0-16,-1 0 16,1 0-16,-18 18 0,17-18 15,89 0 1,-88 0-16,0 0 16,17 0-16,-18 0 0,1 0 0,0 0 15,-1 0-15,1 0 0,0 0 0,-1 0 0,1 17 0,0-17 16,-1 0-16,1 0 0,0 0 0,-1 0 0,1 0 0,-1 0 0,1 0 15,0 0-15,-1 0 0,1 0 0,0 0 0,-1 0 0,1 0 0,0 0 0,-1 0 16,18 0-16,-17 0 0,17 0 0,-17 0 0,17 0 0,-17 0 16,0 0-16,35 0 0,-36 0 0,18 0 15,1 0-15,-19 0 0,1 0 0,17 0 0,-17 0 16,0 0-16,-1 0 0,1 0 0,-1 0 0,1 0 16,0 0-16,-1 0 0,1 0 0,0 0 0,-1 0 0,1 0 15,0 0-15,-1 0 0,1 0 16,-1 0-16,1 0 0,0 0 0,-1 0 15,1 0 1,0 0-16,-1 0 31,1 0 32,0 0-48,-1 0-15,1 0 0,-1 0 0,1 0 16,0 0-16,-1 0 219,1 0-204,0 0 1,-1 0 0,1 0-16,0 0 15,-1 0-15,1 0 0,0 0 16,-1 0-16,1 0 0,-18-17 0,35 17 0,-17 0 16,-1 0-16,1 0 0,0 0 15,-1 0-15,1 0 31</inkml:trace>
  <inkml:trace contextRef="#ctx0" brushRef="#br0" timeOffset="206448.49">9119 6562 0,'18'0'125,"0"0"-110,-1 0 1,1 0-16,-18-18 16,18 18-16,-1 0 0,1 0 15,70 0 17,-70 0-32,-1 0 0,1 0 15,0 0-15,-1 0 16,1 0-16,-1 0 0,1 0 15,35 0 1,-35 0 0,-1 0-16,1 0 15,0 0-15,-1 0 0,1 0 16,-1 0-16,1 0 16,0 0-16,-1 0 15,-17 18-15,18-18 0,0 0 16,-1 0-16,1 0 15,0 0 1,-1 0-16,1 0 16,-1 0-1,19 0 48,-19 0-63,1 0 15,0 0 1,-1 0-16,1 0 0,0 0 16,-1 0-16,1 0 0,0 0 0,-1 0 15,1 0-15,-1 0 0,1 0 16,0 0-16,-18 17 0,17-17 0,1 0 0,17 0 16,-17 0-16,0 0 0,-1 0 15,1 0-15,-1 0 0,1 0 0,17 0 16,-17 0-16,0 0 0,-1 0 15,1 18-15,0-18 0,-1 0 16,1 0 0,0 0-16,-1 0 15,1 0 17,-1 0-32,1 0 0,0 0 0,-18 18 15,17-18-15,1 0 16,0 0-16,-1 0 15,19 0 1,-19 0-16,1 0 0,-1 0 0,1 0 16,0 17-16,-1-17 0,1 0 0,0 0 15,-1 0-15,1 0 0,0 0 16,-1 0-16,1 0 16,-1 0-16,1 0 0,0 0 15,-1 0 1,1 0-16,0 0 0,-1 0 15,1 0-15,0 0 0,-1 0 16,1 0-16,-1 0 0,1 0 16,0 0-16,-1 0 0,1 0 15,0 0-15,-1 0 0,1 0 0,0 0 0,-1 0 0,1 0 16,0 0-16,-1 0 0,18 0 0,-17 0 16,0 0-16,-1 0 0,1 0 0,0 0 15,-1 0-15,1 0 0,0 0 0,-1 0 16,1 0-16,-1 0 15,1 0-15,0 0 16,-1 0 0,1 0 77,0 0-93,-1 0 16,1 0 0,0 0-16,-1 0 0,1 0 15,52 0 17,-52 0-32,0 0 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12-14T12:23:00.3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10425 4992 0,'-18'0'16,"0"0"0,1 0-16,-1 0 0,0 0 15,1 0-15,-1 0 0,0 0 0,1 0 16,-1 0-16,1 0 0,-1 0 16,0 0-16,1 0 0,-1 0 0,0 0 15,1 0-15,-1 0 16,0 0-1,1 0 1,-1 0 0,1 0-16,-1 0 0,0 0 15,1-18-15,-1 18 0,0 0 0,1 0 0,-19 0 16,19 0-16,-1 0 0,0 0 0,1 0 0,-89 0 16,53-17-16,18 17 15,17 0-15,1 0 0,-19 0 0,19 0 0,-36-18 16,35 18-16,0 0 0,1 0 0,-1 0 0,1-18 0,-1 18 15,0 0-15,1 0 0,-1-17 0,0 17 16,1 0 0,-1-18-1,0 18-15,1 0 16,-1 0-16,18-18 0,-17 18 16,-1 0-16,18-17 0,-18 17 15,1-18-15,-1 18 16,18-18-16,-18 18 0,18-17 15,-17 17-15,17-18 0,-18 18 0,18-18 16,-18 18-16,18-17 16,-17 17-16,17-18 0,0 1 15,-18 17-15,18-18 0,-18-17 16,1 17 0,17 0-16,-18 18 0,18-17 15,0-1-15,0 0 0,0 1 16,0-1-16,0 1 15,0-1-15,0 0 0,0 1 16,0-1-16,0 0 0,0 1 16,18 17-16,-18-18 0,0 0 15,17 18-15,-17-17 16,0-1-16,18 18 0,-18-17 0,18 17 16,-18-18-16,0 0 0,17 18 15,-17-17-15,18-1 0,-18 0 0,18 18 16,-18-17-16,17 17 0,1 0 0,-18-18 0,18 18 0,-18-18 15,17 18-15,1 0 0,0 0 0,-18-17 16,17-1-16,1 18 0,-1 0 0,-17-17 0,18 17 16,0 0-16,-18-18 0,17 18 0,1 0 0,0-18 15,-1 18-15,1 0 0,-18-17 16,18 17-16,-1 0 0,-17-18 16,18 18-16,-1 0 15,1 0-15,0 0 0,-1 0 16,89 0-1,-88 0-15,-1 0 0,1 0 0,0 0 0,-1 0 16,19 0-16,-19 0 0,124-35 16,-123 35-16,35 0 0,-18 0 0,-17 0 0,17 0 0,0 0 15,-17 0-15,0 0 0,35 0 0,-36 0 0,19 0 0,-19 0 0,1 0 16,70 0-16,-70 0 0,17 0 0,-17 0 0,-1 0 16,19 0-16,-19 0 0,18 0 0,-17 0 0,0 0 0,-1 0 0,1 0 15,0 0-15,-1 0 0,1 0 0,0 0 0,-1 0 0,1 0 0,-1 0 16,1 0-16,17 0 0,-17 0 0,0 0 0,87 0 15,-87 0-15,0 0 0,17 0 16,-17 0-16,17 0 0,-17 0 0,17 0 16,-18 0-16,1 0 0,0 0 0,-1 0 0,19 0 0,-19 0 15,19 0-15,-19 17 0,1-17 0,35 0 16,-36 0-16,54 0 0,-53 0 0,-1 18 0,1-18 0,141 0 16,-124 0-16,0 0 15,-17 0-15,17 0 0,-17 0 0,-1 0 0,1 0 0,17 0 16,-17 0-16,17 0 0,-17 0 0,0 0 0,-1 0 0,1 0 15,-1 0-15,1 0 0,0 0 0,-1 0 0,1 0 16,0 0-16,-1 0 0,1 0 0,0 0 16,-18 18-16,17-18 0,1 0 78,-18 17-63,17-17-15,1 0 16,-18 18 0,18-18-16,-18 18 0,0-1 15,17-17-15,-17 18 0,18-18 16,-18 17-16,18-17 0,-18 18 0,0 0 16,17-1-16,-17 1 15,0 0-15,18-18 16,-18 17-16,0 1 15,0 0 1,0-1-16,0 1 16,0-1-16,0 1 15,0 0 1,0-1-16,0 1 0,-18-18 16,1 0-16,17 18 0,-18-18 0,18 17 15,-18 1-15,1-18 0,17 18 0,-18-18 16,0 17-16,1-17 0,17 18 15,-18-18-15,18 17 0,-17-17 16,-1 0-16,0 0 0,18 18 0,-17-18 16,-1 18-16,0-18 0,1 0 15,-1 0 1,18 17-16,0 1 0,-18-18 0,1 0 16,-1 0-16,1 0 15,17 18-15,-18-18 16,0 0-16,1 0 0,17 17 0,-18-17 15,-17 0-15,35 18 16,-18-18-16,18 18 0,-18-18 0,1 0 0,-1 0 0,1 0 16,17 17-16,-36-17 0,19 0 15,-1 0-15,0 0 0,1 18 16,-1-18-16,0 0 0,1 0 16,-1 0-16,0 0 15,18 17-15,-17-17 0,-1 0 16,18 18-16,-17-18 0,-1 0 15,0 0-15,1 0 0,-1 0 16,0 0-16,1 18 0,-1-18 16,0 0-16,1 0 0,-1 0 0,1 0 0,-1 17 15,0-17-15,1 0 0,-1 0 16,0 0-16,1 18 0,-1-18 16,18 18-16,-18-18 15,1 0 32,-1 0-47,0 17 0,1-17 16,-1 0-16,1 0 15,-1 0-15,18 18 0,-18-18 0,-17 0 16,17 0-16,18 18 0,-35-18 16,17 0-16,1 0 0,17 17 15,-18-17-15,1 0 0,-1 0 16,0 0-16,1 0 15,-1 0-15,0 0 0,1 0 16,-1 0-16,0 0 0,1 0 16,-1 18-16,1-18 0,-1 0 15,0 0-15,1 0 16,-1 0-16,0 0 94,-17 0-79,17 0-15,1 0 188,-1 0-188,1 0 15,-1 0-15,0 0 16</inkml:trace>
  <inkml:trace contextRef="#ctx0" brushRef="#br0" timeOffset="9441.45">7144 6703 0,'-18'0'375,"0"0"-359,1 0-16,-1 0 15,1 0-15,-1 0 0,0 0 0,1 0 16,-1 0-16,0 0 16,1 0-1,17-18 32,0 1-31,-18 17-16,18-18 0,-18 0 0,1 18 15,17-17-15,-18-1 0,18 0 0,-17 1 16,-1-1-16,0 0 0,1 1 0,17-1 16,0 0-16,-36 18 0,36-17 0,-35-18 15,17 17-15,18 0 0,-17 18 0,17-17 31,0-1-15,0 0 0,0 1-16,0-1 0,17 18 15,-17-18-15,0 1 0,18 17 0,-18-18 0,18-17 16,-1 35-16,1 0 16,-18-18-16,18 18 0,-1 0 46,1 0-30,0-17 0,-1 17-16,1 0 0,-1 0 0,1 0 15,0 0-15,-1 0 0,1 0 0,0 0 0,-1 0 0,19 0 16,-19 0-16,1-18 0,-1 18 0,1 0 16,0 0-16,17 0 0,-17 0 0,-1 0 15,1 0-15,0 0 47,-1 0-31,-17 18-1,18-18-15,17 17 16,-17 36 0,-1-35-16,1-18 0,-18 17 15,0 19-15,18-36 16,-18 17-16,0 1 15,0 0-15,0-1 16,0 1-16,0 0 16,-18-18-16,18 17 0,0 1 0,-18-18 15,18 17-15,0 1 0,-17 0 0,17-1 16,0 1-16,-18-18 0,18 18 16,0-1-16,-18 1 0,18 0 15,-17-18-15,17 17 16,0 1-1,-18-18-15,1 0 16,-1 0-16,18 18 0,-18-18 0,1 0 16,-1 0-16,-17 0 0,17 0 15,-17 0-15,17 0 0,1 0 0,-1 0 0,0 0 16,1 0-16,-1 0 0,0 0 0,1 0 16</inkml:trace>
  <inkml:trace contextRef="#ctx0" brushRef="#br0" timeOffset="11327.95">1693 6756 0,'-17'0'47,"-1"0"-47,18-18 16,0 0-16,-18 18 15,18-17-15,-17 17 0,17-18 16,0 1-16,0-1 0,-18 18 0,18-18 16,0 1-16,0-1 0,0 0 0,-17 1 15,17-1-15,-18-17 16,18 17-16,0 0 0,-18 18 15,18-17-15,0-1 16,0 1-16,0-1 16,0 0-16,0 1 0,18 17 15,-18-18-15,18-17 16,-18 17-16,17 0 16,-17 1-16,18 17 15,-1 0-15,-17-18 0,18 1 16,0 17-16,-1 0 0,-17-18 15,18 18-15,0 0 0,-18-18 0,17 18 0,-17-17 16,18 17-16,0 0 0,-18-18 0,17 18 16,-17-18-16,18 18 15,-1 18 79,1-18-78,-18 18-16,0-1 0,18-17 15,-18 18-15,0 0 0,17-1 0,-17 1 16,0-1-16,18 1 0,-18 0 0,18-18 0,-18 17 16,0 1-16,17 0 0,-17-1 15,0 1-15,18-18 0,-18 18 0,0-1 16,0 1-1,18-1 1,-18 1 0,0 0-16,0-1 15,17-17-15,-17 18 0,0 0 16,0-1 0,0 1-16,0 0 15,-17-18 1,17 17-16,0 1 0,-18-18 15,18 18-15,0-1 0,-18-17 16,-17 35 0,17-35-1,1 18-15,-1-18 0,0 0 16,1 0-16,-1 18 0,1-18 16,-1 0-16,0 0 0,1 0 0,-1 0 15,0 0-15,1 0 0,-1 0 0,0 0 16,1 0-16,-1 0 0,1 0 15,-1 0-15,0 0 0,1 0 16</inkml:trace>
  <inkml:trace contextRef="#ctx0" brushRef="#br0" timeOffset="18936.24">15169 9278 0,'18'0'16,"0"0"-1,-1 0-15,1 0 16,0 0-16,-1 0 0,1 0 15,0 0-15,-1 0 0,18 0 16,-17 18-16,0-18 0,-1 0 0,1 0 0,141 35 16,-106-35-16,-18 0 15,-17 0-15,52 18 0,-52-18 0,-1 0 0,36 17 16,-35-17-16,0 0 0,17 0 0,-17 0 0,17 0 0,0 18 0,36 0 16,-36-18-16,-17 0 0,-1 0 0,18 0 15,-17 0-15,0 0 0,-1 0 0,1 0 0</inkml:trace>
  <inkml:trace contextRef="#ctx0" brushRef="#br0" timeOffset="19632.34">15046 9631 0,'88'0'32,"-70"0"-32,-1 0 15,1 0-15,70 0 0,0 17 16,-52-17-16,-19 0 0,36 0 0,-17 18 15,-1-18-15,-17 18 0,34-18 0,-16 0 0,-1 0 0,0 0 16,18 17-16,-35-17 0,-1 0 0,19 0 0,-19 0 0,1 0 16,17 18-16,-17-18 0,17 0 0,-17 0 0,-1 0 15,1 0-15,0 0 63,-1 0-48,1 0-15,0 0 0,-1 0 16,1 0-16,0 0 0,-1 0 16,1 0-16,-1 0 0,1 0 15,0 18-15,-18-1 63</inkml:trace>
  <inkml:trace contextRef="#ctx0" brushRef="#br0" timeOffset="20711.18">15857 8837 0,'0'18'31,"0"-1"-15,18 1-16,-18 0 0,18-1 0,-18 1 0,17 0 16,1-18-16,-18 35 0,18-18 0,-18 1 0,17 17 0,1-35 0,-18 18 15,35 17-15,0 1 0,-35-19 0,36 1 16,-36 0-16,0-1 0,17 1 0,54 70 16,-54-35-16,19-18 0,-19-17 15,19 17-15,-19-17 0,-17-1 0,18-17 0,0 18 0,-1 17 16,1-35-16,0 18 0,-1 0 0,1-1 15,-18 1-15,0-1 172,0 1-172,-18-18 0,1 0 0,17 18 16,-18-1-16,0 1 0,1-18 0,-1 18 0,0-1 0,-17 1 16,0 0-16,17-1 0,0-17 0,-17 0 0,35 18 15,-70-1-15,-19 19 0,54-36 0,18 17 0,-1 1 16,-53 0-16,36-18 0,-18 35 0,-123 18 15,158-35-15,-17-18 0,17 0 16,-17 17-16,17 1 0</inkml:trace>
  <inkml:trace contextRef="#ctx0" brushRef="#br0" timeOffset="30897.41">2893 6085 0,'0'-17'47,"17"17"-16,54 0-15,-53 0 0,17 0-16,-17 0 15,-1 0-15,1 0 16</inkml:trace>
  <inkml:trace contextRef="#ctx0" brushRef="#br0" timeOffset="33996.01">10777 7549 0,'18'0'15,"0"0"1,17 0 0,-17 0-16,-1 0 0,1 0 15,-1 0-15,19 0 0,-19 0 16,1 0-16,0 0 0,-1 0 0,1 0 0,0 0 15,-1 0-15,1 0 0,-1 0 0,1 0 0,0 0 16,-1 0-16,1 0 0,0 0 0,-1 0 16</inkml:trace>
  <inkml:trace contextRef="#ctx0" brushRef="#br0" timeOffset="175648.05">16175 15346 0,'17'0'32,"-17"17"-17,18-17-15,0 0 0,-18 18 16,17-18-16,1 0 0,0 35 15,-1-35-15,1 0 0,0 18 0,-1-18 16,1 0-16,0 0 0,-1 0 16,1 18-16,-1-18 0,1 0 15,0 0-15,-1 0 0,-17 17 16,18-17-16,0 0 0,-1 18 0,1-18 16,0 0-16,-1 18 15,1-18-15,-1 0 0,19 0 0,-19 0 16,1 0-16,0 0 0,-1 0 0,19 0 0,-19 0 15,1-18-15,0 18 0,-1 0 0,1 0 0,17 0 0,0-18 16,-17 18-16,17 0 0,-17 0 0,0 0 0,-18-17 16,17 17-16,1 0 0,-1-18 0,1 18 0,0 0 0,52 0 15,-52 0-15,17 0 0,-17 0 0,-1-18 16,1 18-16,0 0 0,-1 0 0,19 0 0,-19-17 16,1 17-16,0 0 0,-1 0 0,1 0 0,-1-18 15,1 18-15,0 0 0,-1 0 0,1 0 0,-18-18 0,18 18 16,-1 0-16,1 0 0,0 0 0,-1 0 0,1 0 15,0 0-15,-1 0 0,1 0 16,-1 0-16,1 0 0,0 0 16,-18 18-16,17-18 15,1 0 17,-18 18-32,18-18 0,-1 0 0,-17 17 15,18 1-15,0-18 0,-1 0 16,-17 18-16,18-18 0,-18 17 0,17-17 15,-17 18-15,36 0 0,-36-1 0,17-17 0,1 0 0,-18 18 16,18-18-16,-1 0 0,1 18 0,0-1 16,-1-17-16,1 0 0,0 0 0,-1 0 0,-17 18 0,18-18 0,-1 0 15,1 0-15,0 0 0,-1 0 0,1 0 16,0 0-16,-1 0 0,-17 17 0,18-17 16,0 0-16,-1 0 0,1 0 15,-18 18-15,17-18 0,1 0 0,0 0 16,-1 0-16,1 0 0,0 0 15,-1 0-15,1 0 0,0 0 0,-1 0 16,1-18-16,-1 18 0,1 0 0,0 0 16,-1-17-16,1-1 0,0 18 0,-1 0 0,1 0 15,0 0-15,-1-17 0,18 17 0,-17 0 16,0-18-16,-1 18 0,1 0 0,0 0 0,-1-18 0,1 18 0,0-17 16,-1 17-16,1 0 0,0 0 0,-1-18 0,1 18 0,-1 0 15,1 0-15,17 0 0,-17-18 0,0 18 0,-1 0 16,1 0-16,0-17 0,-1 17 0,1 0 0,-18-18 0,17 18 0,1 0 15,0 0-15,-1 0 0,1 0 16,0 0-16,-1 0 0,1 0 16,0 0-16,-1 0 15,71 0 1,-70 0 0,0 0-16,-1 0 0,1 0 0,0 0 15,-1 0-15,1 0 0,0 0 16,-1 0-16,1 0 0,-18 18 15,17-18-15,1 0 0,-18 17 0,18-17 16,-1 0-16,-17 18 0,18-18 16,-18 18-16,18-18 0,-18 17 15,17-17-15,1 0 0,0 18 16,-1-18-16,1 0 16,-1 0-16,-17 18 0,18-18 0,0 0 0,-1 0 15,1 17-15,0-17 0,-18 18 0,17-18 16,1 0-16,0 0 0,-1 0 0,1 0 0,-1 0 15,1 0-15,0 0 0,-1 0 0,1 0 16,0 0-16,-1 0 0,1 0 0,70 0 16,-70 0-16,17-18 15,-17 18-15,-1 0 0,1 0 0,0 0 0,-1-17 16,1 17-16,0 0 0,-1 0 0,1 0 0,-1 0 16,-17-18-16,18 18 0,-18-18 0,18 18 0,-1 0 0,1 0 0,0-17 15,17 17-15,-17 0 0,-18-18 0,17 18 0,1 0 16,0 0-16,-1-18 0,18 1 0,-17 17 0,0-18 0,-1 18 15,1 0-15,17-18 0,-17 18 0,0-17 16,17 17-16,-18-18 0,1 18 0,0 0 16,-1 0-16,1 0 0,0 0 0,-1-18 0,1 18 15,0 0-15,-1 0 0,1 0 0,-1 0 16,1 0-16,0 0 0,-1 0 16,1 0-16,0 0 0,-1 0 0,1 0 15,0 0-15,-1 0 16,1 0-16,-1 0 0,1 0 0,0 0 15,-1 0-15,-17 18 0,18-18 16,0 0-16,-18 18 16,17-1-16,1-17 0,0 0 15,-1 18-15,1-18 0,0 18 16,-1-18-16,1 17 0,-18 1 0,17-18 16,1 0-16,0 18 0,-1-18 15,-17 17-15,18-17 0,0 18 0,-1-18 0,1 18 16,0-18-16,-1 0 0,1 0 0,-1 17 15,1-17-15,0 0 0,-1 0 16,1 0-16,0 0 16,-1 0-16,1 0 0,0 18 15,-1-18-15,1 0 16,0 0-16,-1 0 0,1 0 16,-1 0-16,1 0 0,0 0 15,-1 0-15,1 0 0,0 0 0,-1 0 16,1 0-16,0 0 0,-1-18 0,18 1 0,-17 17 15,0 0-15,-1-18 0,1 18 0,-18-18 0,35 18 0,-17-17 16,0 17-16,-1 0 0,1 0 0,-1-18 0,1 18 0,17 0 0,-35-18 16,18 18-16,0 0 0,-1-17 0,1 17 0,17 0 0,-35-18 0,18 18 15,-1 0-15,1 0 0,17 0 0,-35-18 0,18 18 0,53 0 16,-54 0-16,1 0 0,0-17 16,-1 17-16,1 0 0,-1 0 0,1-18 0,0 18 0,-1 0 0,1 0 15,0 0-15,-1 0 0,1 0 0,0 0 16,-1 0-16,1-18 0,-1 18 0,1 0 0,0 0 15,-1 0-15,1 0 0,0 0 0,-1 0 16,1 0-16,0 0 0,-1 0 0,1 0 16,0 18-16,-1-18 15,1 0-15,-1 0 0,1 0 16,0 18-16,-1-18 16,1 0-16,0 0 15,-1 0-15,1 0 0,-18 17 16,18-17-16,-18 18 15,17-18-15,-17 18 16,18-18-16,-18 17 0,17-17 0,1 0 16,-18 18-16,18-18 0,-1 18 0,1-18 15,70 17 1,-70-17 0,-1 0-16,1 0 0,0 0 0,-1 0 15,1 0-15,0 0 0,-1 0 0,-17 18 16,18-18-16,17 0 0,-17 0 0,17 0 15,-17 0-15,-1 0 0,1 0 0,0 0 0,-1 0 16,1 0-16,0 0 0,-1 0 0,19 0 0,-19 0 16,18 0-16,-17 0 0,17 0 0,-17 0 0,17 0 15,-17 0-15,17-18 0,-17 18 0,17 0 0,-17 0 0,-1-17 0,1-1 16,17 18-16,-17 0 0,0 0 0,52-35 16,-52 35-16,-1 0 0,1 0 0,0-18 0,17 0 0,-17 18 0,17 0 15,-17-17-15,-1 17 0,1 0 0,-1 0 0,36 0 0,-35 0 0,0-18 16,17 18-16,-17 0 0,-18-18 0,35 18 0,0 0 0,0 0 0,-17 0 15,17 0-15,-17 0 0,0 0 0,17 0 0,-18 0 0,1 0 0,0 0 16,-1-17-16,1 17 0,0 0 0,-1 0 0,1 0 0,17 0 0,-17 0 16,17 0-16,-17 0 0,-1 0 0,1 0 0,0 0 0,17 0 15,-17 0-15,-1 0 0,1 0 0,0 0 0,-1 17 16,1-17-16,-1 18 0,1-18 0,0 0 16,-1 0-16,1 0 0,-18 18 15,18-18-15,-1 0 16,1 0-16,0 0 31,-18 17-31,17-17 16,1 18-16,0-18 0,-1 0 15,-17 18-15,18-18 0,-1 0 16,-17 17-16,18-17 0,0 0 0,-1 18 16,1-18-16,0 0 0,-1 0 0,1 18 15,0-18-15,-1 0 0,1 0 16,-1 0-16,1 0 15,0 0-15,-18 17 0,17-17 0,1 0 16,0 0-16,-1 0 0,1 0 16,0 0-16,-1 0 0,1 0 0,-1 0 15,1 0-15,0-17 0,-1 17 0,1 0 0,17 0 16,-17-18-16,0 18 0,17 0 0,-35-18 0,70 1 16,-34-1-16,-19 18 0,19 0 15,-1-18-15,-17 1 0,17 17 0,-18-18 0,1 18 16,0 0-16,-1-18 0,1 18 0,0 0 0,-1-17 0,1 17 15,0 0-15,-1 0 0,1 0 0,-1 0 0,1 0 16,0 0-16,-1 0 0,1 0 0,0 0 16,-1 0-16,1 0 15,0 0 95,-18 17-95,17-17-15,-17 18 0,18-18 0,-18 35 16,18-17-16,-1-18 0,1 0 0,-18 18 0,0-1 16,35 1-16,-17 0 0,-1-1 0,1 1 15,0-18-15,-1 18 0,1-18 16,-18 17-16,18-17 15,-1 0 1,1 0 0,-1 0 93,1 0-109,-18-17 16,18 17-16,-1 0 0</inkml:trace>
  <inkml:trace contextRef="#ctx0" brushRef="#br0" timeOffset="183313">1570 6685 0,'18'0'78,"-1"0"-78,1 0 16,17 0-16,-17 0 16,52 0-16,-17 0 15,-35 0-15,-1 0 0,1 0 16,0 0-16,17 0 0,-17 0 0,17 0 15,-17 0-15,-1 0 16</inkml:trace>
  <inkml:trace contextRef="#ctx0" brushRef="#br0" timeOffset="186029.76">6844 6579 0,'18'0'188,"-1"0"-188,1 0 0,-1 0 15,1 0-15,0 0 0,-1 0 0,1 0 16,0 0-16,-1 0 0,1 0 0,17 0 16,-17 0-16,17 0 0,-17 0 0,-1 0 0,19 0 15,17 0-15,-36 0 0,1 0 0,-1 0 16,1 0-16,0 0 0,-1 0 0</inkml:trace>
  <inkml:trace contextRef="#ctx0" brushRef="#br0" timeOffset="192155.85">17163 5874 0</inkml:trace>
  <inkml:trace contextRef="#ctx0" brushRef="#br0" timeOffset="194209.87">16228 5768 0,'17'0'16,"1"0"-16,0 0 16,-1 0-16,1 0 0,0 0 0,-1 0 0,1 0 15,0 0-15,34 0 0,-16 0 16,-19 0-16,19 0 0,-1 0 0,-17 0 0,-1 0 0,1 0 16,35 0-16,-36 0 0,19 0 0,-1 0 0,-17 0 0,17 0 0,-17 0 15,70 0-15,-71 0 0,19 0 0,-19 0 16,19 0-16,-19 0 0,1 0 0,-1 0 0,19 0 0,-1 0 0,-17 0 15,17 0-15,-17 0 0,17 0 0,-18 0 0,19 0 16,-19 0-16,1 0 0,0 0 0,-1 0 0,1 0 16,17 0-16,-17 0 0,-1 0 0,1 0 0,0 0 15,-1 0-15,1 0 0,0 0 16,-1 0-16,1 0 0,17 0 16,-17 0-16,17 0 0,-17 18 15,-1-18-15,1 0 0,0 0 0,-1 0 16,1 0-16,0 0 0,17 0 0,-17 0 0,-1 0 15,1 0-15,-1 0 0,1 0 0,0 0 0,-1 0 0,1 0 0,17 0 16,-17 0-16,17 17 0,18-17 16,-35 0-16,17 0 0,0 0 0,-17 0 0,17 0 15,-17 0-15,0 0 0,-1 0 0,1 0 0,-1 0 0,1 0 0,17 0 16,-17 0-16,0 0 0,-1 0 0,1 0 0,0 0 0,-1 0 0,1 0 16,-1 18-16,1-18 0,0 0 0,-1 0 0,1 0 0,0 0 15,-1 0-15,-17 17 0,18-17 0,0 0 0,-1 0 0,1 0 0,-1 0 16,1 0-16,0 0 0,-1 0 0,19 0 0,-19 0 15,1 0-15,17 0 0,-17 0 0,0 0 0,-1 0 16,18 0-16,-17 0 0,0 0 0,-1 0 0,1 0 16,0 0-16,17 0 0,-17 0 0,-1 0 0,1 0 15,-1 0-15,1 0 0,0 0 0,-1 0 0,1 0 0,0 0 16,-1 0-16,1 0 0,0 0 0,-1 0 0,1 0 16,0 0-16,-1 0 0,1 0 0,-1 0 0,1 0 0,0 0 15,-1 0-15,1 0 0,0 0 0,17 0 16,-17 0-16,17 0 0,-18 0 0,1 0 0,0 0 15,17 0-15,-17 0 0,-1 0 0,1-17 0,0 17 16,-1 0-16,1 0 0,-1 0 0,1 0 0,0 0 0,-1 0 16,1 0-16,0 0 0,-1 0 0,19 0 15,-19 0-15,1 0 0,-1 0 0,1 0 0,35 0 16,-35 0-16,17 0 16,0 0-16,-17 0 0,0 0 0,-1 0 0,1 0 0,-1 0 15,1 0-15,0 0 0,-1 0 0,1 0 0,0 0 0,-1 0 16,1 0-16,0 0 0,-1 0 0,1 0 15,-1 0-15,1 0 0,0 0 0,-1 0 16,1 0-16,0 0 0,-1 0 0,1 0 16,0 0-16,-1 0 0,1 0 0,0 0 15,17 0-15,-18 0 0,1 0 16,0 0-16,-1 0 0,1 0 0,0 0 16,-1 0-16,1 0 0,0 0 0,-1 0 15,1 0-15,-1 0 0,1 0 0,0 0 16,-1 0-1,1 0-15,0 0 0,-1 0 16,1 0 0,0 0-16,-1 0 15,1 0-15,-1 0 0,1 0 16,0 0-16,-1 0 0,1 0 16,0 0-16,52 0 15,-52 0-15,-1 0 16,1 0-16,0 0 0,-1 0 0,1 0 15,0 0-15,-1 0 0,1 0 16,0 0-16,17 0 0,-17 0 0,-1 0 16,1 0-16,-1 0 0,1 0 0,0 0 15,-1 0-15,1 0 16</inkml:trace>
  <inkml:trace contextRef="#ctx0" brushRef="#br0" timeOffset="-198399.89">24800 9860 0,'18'0'93,"0"0"-77,-1 0-16,1 0 16,35 0-1,-18 0-15,-17 0 16,-1 0-16,1 0 0,0 0 0,-1 0 15,1 0-15,-1 0 16,1 0 0,-18-18-16,18 18 31,-1 0-15,1 0-16,0 0 15,-1 0-15,1 0 16,0 0-16,-1 0 0,1 0 15,0 0-15,-1 0 16,1 0-16,-1 0 16,1 0-16,0 0 0,-1 0 15,1 0-15,0 0 0,-1 0 0,1 0 16,0 0-16,-1 0 16,1 0-16,-1 0 0,1 0 15,0 0-15,-1 0 0,1 0 16,0 0-16,-1 0 0,1 0 15,0 0-15,-1 0 0,1 0 16,0 0-16,-1 0 0,1 0 16,-1 0-16,1 0 0,0 0 15,-1 0-15,1 0 0,0 0 16,-1 0-16,1 0 0,0 0 16,-1 0-16,1 0 15,-1 0-15,1 18 0,0-18 16,-1 0-16,1 0 15,0 0 1,-1 0-16,1 0 16,0 0-16,-1 0 15,1 0-15,-1 0 0,1 0 16,53 0 15,-36 0-31,-35 18 16,18-18-16,-1 0 0,1 0 0,-1 0 15,1 0-15,0 0 0,-1 0 16,1 0-16,0 0 0,-1 0 16,1 0-1,0 0 32,-1 0-47,1 0 16,0 0-1,-1 0-15,1 0 0,-1 0 0,1 0 16,0 0-16,-1 0 16,1 0-1,0 0 1,-1 0-16,1 0 16,0 0-1,-1 0 1,1 0 15,-1 0-15</inkml:trace>
  <inkml:trace contextRef="#ctx0" brushRef="#br0" timeOffset="-182104.23">7161 6209 0,'0'-18'16,"0"1"-16,0-1 0,0 0 16,18 1-16,-18-1 0,0 0 0,0 1 15,0-1-15,0 0 0,0 1 0,0-18 16,0-1-16,0 19 0,0-1 0,0 0 16,0 1-16,0-1 0,0 0 0,0 1 0,-18-18 15,18-1-15,0 19 0,0-19 0,0 1 16,-35-35-16,35 17 15,0 17-15,-35-17 0,35 36 0,0-1 16,-35-52-16,17 34 0,18 19 16,0-1-16,-35-53 0,35 54 0,-18-1 15,18 1-15,0-1 0,-18 0 0,1 1 0,17-1 0,-18 0 16,18 1-16,-18-19 0,1 36 0,17-17 0,-18-1 0,18 1 0,-17 17 16,17-18-16,-18 0 0,0 1 0,18-1 0,-17 18 0,17-18 0,-18 1 15,0-1-15,1 0 0,-1 1 0,0-1 0,18 0 0,-35 1 16,0-18-16,17 17 0,-17 0 0,17 1 15,-17-19-15,0 19 0,35-1 0,-18 18 0,0-18 0,-17 1 0,18-1 16,-19-17-16,19 35 0,-1-35 0,-17 35 0,17-18 0,-17 0 16,17 1-16,-17-1 0,0 0 0,17 1 0,0 17 0,-17-18 15,17 1-15,1 17 0,-19-18 0,1 0 0,0 18 0,0-17 0,-1 17 16,19-18-16,-71 0 0,17 1 0,18-1 16,-17 18-16,52 0 0,-17-18 0,17 18 0,-17 0 0,17 0 0,-105-17 15,70 17-15,35 0 0,-17-18 16,-18 18-16,18 0 0,-1 0 0,19 0 0,-1 0 0,-17 0 15,-36-17-15,54 17 0,-19 0 0,1 0 0,17 0 0,-17 0 0,17 0 0,-17 0 16,0 0-16,-18 0 0,35 0 0,-35 0 0,36 0 0,-19 0 0,19 0 16,-18 0-16,17 0 0,0 0 0,1 0 0,-19 0 0,19 0 0,-19 0 15,19 17-15,-1-17 0,1 0 0,-19 18 0,1-18 0,17 0 0,1 0 0,-19 17 16,19-17-16,-1 18 0,-17-18 0,-18 18 16,0-1-16,35-17 0,1 0 0,-1 0 0,0 18 0,-17-18 0,0 18 15,17-18-15,1 0 0,17 17 0,-36-17 0,19 0 0,-19 0 16,36 18-16,-17 0 0,-1-18 0,1 17 0,-1-17 15,0 18-15,1-18 0,17 17 0,-18-17 0,0 18 16,-158 141 0,176-142-1,-53 19-15,35-36 0,1 17 0,17 19 0,-18-36 16,0 17-16,1-17 0,17 18 0,-18 0 0,1-18 16,17 17-16,-18 1 0,0 17 0,1-17 15,-72 141 1,89-142-16,-17-17 0,17 18 15,-18-1-15,-17 54 0,17-71 16,1 35-16,-1-17 0,0 17 0,-17-17 0,17 17 16,1-17-16,-1-1 0,18 1 0,-17-18 0,17 18 0,-18-1 15,0-17-15,1 36 0,-19-19 0,19-17 0,17 18 0,-18 0 16,-17-1-16,17 1 0,18-1 0,-35 1 0,17 17 0,1-35 16,-1 36-16,0-36 0,1 17 0,-1-17 0,0 18 0,1 0 0,-1-18 0,0 0 15,1 35-15,-1-35 0,1 17 0,-1-17 0,0 0 0,-17 53 16,17-53-16,18 18 0,-17 0 0,-1-1 15,18 1-15,-18-18 0,1 0 0,17 18 0,-18-1 16,18 1-16,-18-18 0,18 17 16,0 1-16,-17-18 15,17 18-15,0-1 0,-18-17 0,18 18 16,0 0 0,-17-18-16,17 17 0,-18 1 0,0 0 0,1-18 15,-1 17-15,0 1 0,1-18 0,-1 17 0,0-17 16,1 18-16,-1-18 0,1 18 0,-1-1 0,0-17 0,1 18 15,-19-18-15,19 0 0,-1 0 0,18 18 0</inkml:trace>
  <inkml:trace contextRef="#ctx0" brushRef="#br0" timeOffset="-180556.73">1834 5680 0,'0'17'31,"0"1"-31,-35 17 16,35-17-16,0 0 0,0-1 15,0 1-15,-17-18 0,-1 35 16,18 0-16,0-17 16,-18 0-16,18-1 0,0 1 0,0 0 15,-17-18-15,17 17 0,0 1 16,0-1-16,-18 19 15,18-19-15,0 1 16,0 0 0,18-18 234,17 0-250,-35-18 0,18 18 0,-1 0 15,1 0-15,-1 0 0,19 0 0,17 0 16,-36 0-16,71-18 0,-35 1 0,-35 17 16,17 0-16,1 0 0,-19 0 0,18 0 0,-17 0 0,0 0 15,35 0-15,-36 0 0,1 0 0,0 0 0,-1 0 16</inkml:trace>
  <inkml:trace contextRef="#ctx0" brushRef="#br0" timeOffset="-167380.46">23019 9878 0,'17'0'63,"1"0"-48,0 0 1,-1 0 0,1 0-16,0 0 0,-1 0 15,1 0-15,70 0 16,-53 0 0,1 0-16,-19 0 0,1 0 0,17 0 15,-17 0-15,-1 0 16,1 0-16,0 0 0,-1 0 15,1 0 17,0 0-1,-1 0-31,1 0 0,0 0 16,-1 0-1,1 0-15,-1 0 0,1 0 16,0 0-16,-1 0 0,1 0 15,0 0-15,-1 0 16,1 0-16,0 0 16,-1 0-16,1 0 15,-1 0-15,1 0 16,0 0-16,-1 0 16,1 0-16,17 0 31,-17 0-31,0 0 0,-1 0 0,1 0 15,0 0-15,-1 0 16,1 0-16,-1 0 0,1 0 16,0 0-16,-1 0 0,1 0 15,0 0-15,-1 0 0,1 0 16,0 0-16,-1 0 0,1 0 16,-1 0-16,1 0 0,0 0 15,-1 0-15,1 0 16,0 0-1,-1 0-15,1 0 16,0 0-16,-1 0 16,1 0-1,0 0 1,-1 0 0,1 0-1,-1 0 16,1 0-15,0 0-16,-1 0 16,1 0-1,0 0-15,-1 0 0,1 0 16,0 0-16,-1 0 16,1 0-16,-1 0 0,1 0 15,0 0 1,-1 0-16,1 0 47,0 0 93</inkml:trace>
  <inkml:trace contextRef="#ctx0" brushRef="#br0" timeOffset="-134745.45">25770 11254 0,'0'17'16,"-17"-17"-1,-1 0-15,18 18 16,0 0-16,0-1 16,-17-17-1,17 18 1,-18-1-1,0 1 1,18 0-16,-17-18 16,-1 17-16,0-17 15,18 18-15,-17-18 16,-1 0-16,0 0 31,1 0-31,17 18 16,-18-18-16,18 17 0,-18-17 15,36 0 110,0 0-125,-1 0 16,1 0-16,0 0 0,-1 0 16,1 0-16,0 0 15,-1 0-15,1 0 0,0 0 16,-1 0-16,1 0 16,-1 0-1,1 0-15,0 0 31,-1 0-31,1 0 16,0 0 0,-1 0-1,1 0 1,-18-17 234,0-19-234,0 19-1,0-1-15,0 0 0,-18 1 16,18-1-16,0 1 15,0-1 32,0 0-15,0 1-17,-17 17 157,-1-18 0,0 18-141,1 0-31</inkml:trace>
  <inkml:trace contextRef="#ctx0" brushRef="#br0" timeOffset="-133136.11">28116 8925 0,'0'-17'16,"0"-1"-1,0 0-15,18 1 0,0 17 16,-18-18-16,0 0 0,17 18 0,-17-17 0,0-1 0,0 1 16,18 17-16,0-18 0,-1-17 15,-17 17-15,18 18 0,-18-18 0,18 18 16,-18-17-16,0-1 0,17 18 0,-17-18 16,18 18 93,17 18-93,-17 0-16,-1-1 15,1 1-15,-18 0 0,0-1 16,0 1-16,18 0 0,-18-1 0,17 1 0,-17-1 15,18 1-15,-18 0 0,0-1 0,0 1 16,0 0-16,0-1 0,0 1 0,0 0 16,0-1-16,0 1 0,0-1 15,18 1-15,-18 0 0,0-1 0,0 1 0,0 0 16,0-1-16,0 1 0,17 0 0,-17-1 16,0 1-16,0 0 0,0-1 0,18 18 15,-1-35-15,-17 18 0,0 0 0,18-18 0,-18 17 16,0 1-16,0 0 0,18-18 0,-18-18 125,0 0-110,0 1-15,0-1 0</inkml:trace>
  <inkml:trace contextRef="#ctx0" brushRef="#br0" timeOffset="-131917.68">30692 8008 0,'0'18'0,"17"-1"0,-17 1 16,0 0-16,0-1 0,18 1 0,-18 17 15,18-35-15,-18 35 0,0-17 0,17 0 0,-17-1 16,0 1-16,0 0 0,18-1 0,-18 1 0,18 0 0,-18-1 0,17 18 16,-17-17-16,18 0 0,-18 17 0,17 0 0,1 1 15,-18-19-15,0 1 0,35 70 16,-35-53-16,0-17 0,18 0 0,-18-1 0,18-17 16,-18 18-16,0 0 0,0-1 0,17-17 15,-17 35 1,0-52 62,18-1-62,-18-17-1</inkml:trace>
  <inkml:trace contextRef="#ctx0" brushRef="#br0" timeOffset="-131063.3">31062 8008 0,'-18'0'31,"1"18"-15,17-1-16,0 1 0,-18-18 0,18 18 0,-17-18 15,-1 35-15,18-17 0,-18-18 16,18 17-16,-17 1 0,-1-18 0,0 17 0,18 1 15,-17-18-15,-1 18 0,0-1 0,1-17 0,-1 18 0,18 0 0,-17-18 16,-1 17-16,-35 19 0,35-19 0,-17 18 16,17-17-16,1 0 0,-1-18 0,18 17 0,-35-17 0,35 36 15,-18-36-15,1 17 0,-1 1 0,-17 0 16,17-1-16,0 18 0,1-35 0,-1 18 0,18 0 16,-18-18-16,1 0 0,17 17 0,-18-17 15,18 18-15</inkml:trace>
  <inkml:trace contextRef="#ctx0" brushRef="#br0" timeOffset="-125136.27">31256 8343 0,'18'0'32,"-1"0"-32,1 0 0,0 0 15,-1 0-15,19 0 0,-19 0 0,1 0 16,17 0-16,-17 0 0,17 0 0,-17 0 0,-1 0 15,1 0-15,0 0 0,17 0 0,-17 0 0,17-17 0,88 17 16,-105 0-16,0 0 0,-1 0 0,1 0 16,-1 0-16,-34 0 47</inkml:trace>
  <inkml:trace contextRef="#ctx0" brushRef="#br0" timeOffset="-124471.35">31750 8079 0,'35'35'47,"1"-35"-47,-36 18 0,17-18 0,-17 17 15,18-17-15,-1 18 0,1-18 0,-18 17 0,18-17 16,-1 0-16,-17 18 0,18-18 0,0 0 0,-1 18 16,19-1-1,-19-17-15,-17 18 47,0 0-16,-17-18-31,-1 17 16,18 1-16,-18-18 0,1 18 16,-1-1-16,0-17 0,1 18 15,-1-18-15,0 0 0,18 17 0,-17-17 16,-1 18-16,1-18 0,-1 0 0,-70 18 15,70-18-15,0 17 0,1-17 0,-1 0 16,1 0-16,-1 18 0,0-18 0,18 18 16,-17-18-16,34 0 140</inkml:trace>
  <inkml:trace contextRef="#ctx0" brushRef="#br0" timeOffset="-123253.72">32667 8167 0,'18'0'125,"-1"0"-125,1 0 0,0 0 0,-18 17 0,35-17 16,-17 18-16,17 0 0,-17-18 0,17 0 15,-17 17-15,-1-17 0,1 0 0,17 18 0,-17 0 0,17-18 16,0 0-16,-35 17 0,53-17 0,-18 0 0,-17 0 16,0 0-16,-18 18 0,35-18 0,-17 0 0,-1 18 0,1-18 0,0 0 15,-1 0-15,-34 0 94,-1 0-94,0 0 16,1 17-16,-1-17 0,0 0 15,1 18-15,-1-18 0,0 0 0,1 0 0,-1 17 16,-17 1-16,17-18 0,1 0 0,-1 0 0,-17 18 0,17-1 15,-17-17-15,17 0 0,-35 18 0,36-18 0,-1 18 0,-17-1 0,17 1 16,-17-18-16,-18 18 0,35-18 0,1 17 0,-1 1 0,-35-18 16,35 0-16,1 35 0,-1-35 0,-35 0 0,36 18 0,-1-18 15,0 17-15,1 1 0,-1-18 0,18 18 16,18-18 62,-1 0-78,1 0 0,0 0 16,-1 0-16,1 0 0,-1 0 0,1 17 0,0-17 0,17 0 15,-17 18-15,17-18 0,-17 0 0,-1 0 0,1 0 0,17 0 16,36 35-16,-18-35 0,-36 0 0,19 0 16,-1 0-16,0 18 0,-17 0 0,-1-18 0,19 0 0,-19 0 0,19 0 15,-19 17-15,1-17 0,-1 0 0,1 0 0,0 0 16,-1 0-16,-34 0 125,-1 0-110,0-17-15,1 17 16,17-18-16</inkml:trace>
  <inkml:trace contextRef="#ctx0" brushRef="#br0" timeOffset="-122600.52">32702 8378 0,'18'18'16,"0"0"-16,88 70 15,-89-88 1,1 18-16,-18-1 0,18-17 0,-1 18 0,-17-1 15,18-17-15,-18 18 0,17-18 0,1 18 0,0 17 16,-1-35-16,-17 18 0,18-18 16</inkml:trace>
  <inkml:trace contextRef="#ctx0" brushRef="#br0" timeOffset="-121750.46">32808 7955 0,'18'0'0,"0"0"0,-1 18 0,1-18 0,0 0 16,-1 0-16,1 0 0,17 0 0,18 0 0,-35 0 0,17 0 15,18 0-15,-36 0 0,1 17 0,17-17 0,1 0 0,-1 0 0,-17 0 16,17 0-16,0 0 0,71 0 16,-88 0-16,-1 0 0,1 0 0,0 0 0,-1 0 0</inkml:trace>
  <inkml:trace contextRef="#ctx0" brushRef="#br0" timeOffset="-118368.37">30462 9013 0,'-17'0'0,"-1"0"16,18-17-16,-18 17 15,18-18-15,-17 18 16,-1 0-16,1-35 0,17 17 0,-18 18 16,18-17-16,-18 17 0,1-18 0,17 0 0,-18 1 0,0 17 15,1-36-15,-1 19 0,18-1 0,-18 18 0,-17-35 16,35 17-16,-18 18 0,18-17 0,-17 17 15,-1-36-15,1 19 0,17-1 16,-18 18-16,18-18 0,0 1 0,-18 17 16,18-18-16,0 0 0,0 1 0,0-1 15,0 1-15,0-1 0,-17 0 0,17 1 16,0-1-16,-18 0 0,18 1 0,0-1 0,0 0 16,0-87-1,0 87-15,0 0 16,0 1-16,18-1 0,-18 0 0,17 1 0,-17-1 15,18 1-15,0 17 0,-18-18 0,17 0 0,-17 1 16,18 17-16,-18-18 0,17 18 0,-17-18 0,18 18 0,-18-17 16,18-1-16,-1 18 0,-17-18 0,18 18 0,-18-17 15,18 17-15,-1 0 0,-17-18 0,18 18 0,0 0 0,-18-17 16,17 17-16,1 0 0,0 0 0,-18-18 0,17 18 16,1 0-16,-1 0 15,36-18-15,-35 18 0,-18-17 0,18-1 0,-1 18 0,1 0 16,0-18-16,-1 18 0,1 0 0,-1 0 0,-17-17 15,18 17-15,0 0 0,-18-18 0,17 18 0,1-18 0,0 18 16,-1-17-16,1 17 0,0 0 16,-1 0-16,1-18 0,0 18 15,-1 0-15,1 0 0,-18-18 16,17 18-16,1 0 0,0 0 16,-1 0-16,1 0 62,0 0-46,-18 18-16,17-18 0,1 18 0,-18-1 0,18-17 15,17 36-15,-18-36 16,1 17-16,-18 1 0,18-18 16,-1 18-16,1-18 0,-18 17 0,0 1 0,18-18 15,-1 18-15,-17-1 0,18-17 0,-18 18 16,0-1-16,18 1 0,-18 0 0,17-18 15,-17 17-15,18 19 0,-1-36 16,-17 17-16,0 1 0,18-18 0,-18 18 0,18-18 16,-18 17-16,17 1 0,-17-1 15,18 1-15,-18 0 0,0-1 16,0 1-16,18 0 0,-18-1 16,0 19-16,0-19 0,0 1 15,0 17-15,0-17 0,0-1 0,0 1 16,0 17-16,0-17 0,0 0 0,0-1 15,0 1-15,0-1 16,0 1-16,0 0 16,-18-18-16,0 0 0,18 17 0,-17-17 15,17 18-15,-18-18 0,18 18 0,-18-18 0,1 17 0,17 1 16,-53 0-16,18-1 16,17 1-16,-17 17 0,35-17 0,-36-18 0,19 17 0,-18-17 15,35 18-15,-18 0 0,0-18 0,1 0 0,-1 35 0,0-35 0,1 0 0,-1 0 16,-17 18-16,17-18 0,18 17 0,-17-17 0,-1 18 0,0-18 15,1 0-15,-1 0 0,18 18 0,-18-18 0,1 0 16,-1 0-16,0 0 16,1 0 46</inkml:trace>
  <inkml:trace contextRef="#ctx0" brushRef="#br0" timeOffset="-97096.18">16334 18027 0,'17'0'15,"1"0"-15,0 0 0,-1 0 16,-17-18-16,18 18 0,-1 0 0,1 0 0,0 0 16,-1 0-16,1 0 0,105 0 31,19 0-16,-125 0-15,54 0 0,-54 0 0,36 0 16,0 0-16,-17 0 16,-19 0-16,1 0 0,-1 0 0,1 0 0,17 0 0,-17 0 15,0 0-15,-1 0 0,1 0 0,0 0 0,17 0 16,-18 0-16,19 0 0,-19 0 16,1 0-16,0 0 0,-1 0 0,1 0 0,0 0 15,-1 0-15,1 0 0,-1 0 0,1 0 16,0 0-16,52 0 15,-52 0-15,0 0 16,-1 0-16,1 0 0,0 0 0,-1 0 16,1 0-16,-1 0 0,1 0 0,0 0 15,-1 0-15,1 0 0,0 0 0,-1 0 16,1 0-16,0 0 0,-1 0 0,1 0 0,-1 0 16,1 0-16,0 0 0,-1 0 0,1 0 0,0 0 0,17 0 15,-17 0-15,17 0 0,-17 0 0,-1 0 16,1 0-16,-1 0 0,1 0 0,0 0 0,-1 0 15,1 0-15,17 0 0,-17 0 0,0 0 16,-1 18-16,1-18 0,17 0 0,-17 0 16,-1 0-16,19 0 0,-19 0 15,54 0 1,-54 0-16,1 0 0,0 0 0,-1 0 16,1 0-16,0 0 0,-1 0 0,1 0 0,17 0 15,-17 0-15,-1 0 0,1 0 16,0 0-16,17 0 0,-35 18 0,18-18 15,-1 0-15,19 0 0,-19 0 0,1 0 0,0 0 16,-1 0-16,1 0 0,-1 0 0,1 0 16,0 0-16,-1 0 0,1 0 0,0 0 15,-1 0-15,1 0 0,0 0 0,-1 0 16,1 0-16,-1 0 0,1 0 16,0 0-16,-1 0 0,1 0 15,0 0-15,-1 0 0,1 0 16,0 0-16,-1 0 0,1 0 0,0 0 15,-1 0-15,1 0 0,-1 0 0,1 0 0,0 0 16,-1 0-16,1 0 0,17 0 0,-17 0 16,0 0-16,-1 0 0,1 0 0,-1 0 0,1 0 0,0 0 15,-1 0-15,1 0 0,0 0 0,-1 0 16,1 0-16,0 0 0,-1 0 0,1 0 16,-1 0-16,1 0 0,0 0 0,-1 0 15,1 0-15,0 0 0,-1 0 16,1 0-16,0 0 0,17 0 15,-18 0-15,1 0 0,0 0 0,-1 0 0,1 0 16,0 0-16,-1 0 0,1 0 0,0 0 16,-1 0-16,1 0 0,0 0 15,70 0 1,-71 0-16,1 0 0,0 17 0,-1-17 16,1 0-16,0 0 0,-1 0 0,1 0 0,-1 0 15,1 0-15,0 0 0,-1 0 0,1 0 0,0 0 0,-1 0 16,1 0-16,0 0 0,-1 0 0,1 0 0,0 0 15,-1 0-15,1 0 0,-1 0 0,19 18 16,-1-18-16,-17 0 0,-1 0 0,1 0 16,0 0-16,-1 0 0,1 0 0,-1 0 15,1 0-15,0 0 0,-1 0 0,1 0 16,0 0-16,-1 0 0,1 0 0,0 0 16,-1 0-16,1 0 0,17 0 0,-17 0 15,-1 0-15,1 0 0,0 0 0,-1 0 16,1 0-16,0 0 0,-18 18 0,17-18 0,1 0 0,-1 0 15,1 0-15,0 0 0,-1 0 16,1 0-16,0 0 0,-1 0 0,1 0 0,0 0 16,-1 0-16,1 0 0,0 0 0,-1 0 15,1 0-15,17 0 0,-17 0 0,-1 0 0,1 0 16,17 0-16,-17 0 0,17 0 16,-17 0-16,-1 0 0,19 0 0,-19 0 0,19 0 15,-19 0-15,1 0 0,17 0 0,-17 0 16,0 0-16,-1 0 0,1 0 0,-1 0 0,36 0 15,-35 0-15,17 0 0,-17 0 0,35 0 0,-36 0 0,1 0 16,0 0-16,-1 0 0,1 0 0,0 0 0,17 0 0,-17 0 0,-1 0 16,1 0-16,-1 0 0,1 0 0,0 0 0,-1 0 0,19 0 0,-19 0 15,19 0-15,-19 0 0,1 0 0,-1 0 0,1 0 0,0 0 0,-1 0 16,1 0-16,17 0 0,-17 0 0,0 0 0,-1 0 16,1 0-16,0 0 0,-1 0 0,1 0 0,-1 0 0,1-18 15,17 18-15,-17 0 0,0 0 16,-1 0-16,1 0 0,0 0 0,-1 0 15,1 0-15,-1 0 0,1 0 0,0 0 16,-1 0-16,1 0 0,0 0 0,-1 0 0,1 0 16,0 0-16,-1 0 0,1 0 0,0 0 0,-1 0 0,18 0 15,-17 0-15,0 0 0,-1 0 0,1 0 0,0 0 16,-1 0-16,1 0 0,0 0 0,17 0 16,-18 0-16,1 0 0,0 0 0,-1 0 0,1 0 0,17 0 15,-17 0-15,0 0 0,-1 0 0,1 0 0,-1 0 16,1 0-16,0 0 0,-1 0 0,1 0 15,0 0-15,-1 0 0,1 0 0,0 0 0,-1 0 16,1 0-16,-1 0 0,1 0 16,0 0-16,-1 0 0,-17-18 0,18 18 0,0 0 15,-1 0 1,1 0 15,0 0-15,-1 0-16,1 0 0,0 0 15,-1 0 1,1-17-16,-1 17 16,1 0-16,0 0 0,-1 0 15,1 0-15,-18-18 0,18 18 16,-1 0 78,1 0-94,17 0 15,-17 0-15,-1 0 0,1 0 16,17 0-16,-17 0 0,0 18 0,-1-18 0,19 0 16,-19 0-16,1 0 0,0 0 0,-1 0 0,18 0 0,-17 0 15,0 0-15,-1 0 0,1 0 0,0 0 16,-1 0-1,19 0 204,-19 0-219,1 0 16,-1 0-16,1 0 0,0 0 0,-1 0 0,1 0 15,0 0-15,-1 0 0,1 0 0,0 0 0,-1 0 0,1 0 16,-1 0-16,1 0 0,0 0 0,17 0 0,-17 0 16,-1 0-16,1 0 0,0 0 15</inkml:trace>
  <inkml:trace contextRef="#ctx0" brushRef="#br0" timeOffset="-93825.32">21467 17709 0,'17'0'47,"-17"18"-47,0 0 0,-17-1 16,17 1-16,-18 0 16,0-1-16,18 1 0,-17-18 0,17 18 0,-18-1 15,18 1-15,-18-18 0,18 17 0,-17 1 0,-1-18 0,18 18 16,-18-18-16,18 17 0,-17 1 0,17 0 0,-18-18 0,0 17 15,18 1-15,-17 0 0,-1-18 0,18 17 16,-17-17-16,17 18 0,-18 0 0,0-18 0,18 17 16,-17-17-16,17 18 0,-18-18 15,0 17 1,36-17 109,0 0-109,-1 0-16,1 0 0,0 0 15,-1 0-15,1 0 0,-1 0 0,1 0 16,0 0-16,-1 0 0,1 0 0,0 0 0,-1 0 15,1 0-15,0 0 0,-1 0 0,1 0 0,0 0 16,-1 0-16,1 0 0,-1 0 0,1 0 0,0 0 16,-1 0-16,1 0 0,0 0 15,-1 0 1,1 0 31,0 0-47,-1 0 15,1 0-15,-18-17 235,0-1-235,0 1 0,0-1 15,0 0-15,0 1 0,0-1 0,0 0 0,0 1 16,0-1-16,0 0 0,-18 1 0,18-71 16,-17 88-16,17-18 15,0 0-15,0 1 16,-18 17-16,18-18 0,0 0 16,-18 18-1,18-17 1,0-1-1,-17 18-15,17-18 16,0 1-16,-18 17 16,18-18-1,-18 18-15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12-14T12:30:05.3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1640 15875 0,'-17'0'94,"17"-18"-94,0 1 16,-18 17-16,1-18 0,17 0 15,-36-17 1,-17 0-16,36 0 16,-1 35-1,0 0-15,18-18 31,0 0-15,0 1-16,0-19 16,0 19-16,-17-1 15,17 1-15,0-1 0,0 0 16,0 1 0,0-1-16,0 0 15,0 1 1,0-1-1,0 0-15,0 1 16,0-1 0,0 0-16,17 18 15,-17-17-15,18-1 16,-18 1 0,18 17-1,-18-18-15,17 0 16,1 18-1,-18-17-15,18 17 47,-1 0-31,-17-18 0,18 18-1,0 0 1,-1 0-1,-17-18-15,18 18 16,-1 0 62,1 0-62,0 0-1,-1 0 1,1 0 0,0 0 31,-1 0-32,1 0 1,0 0-1,-18 18-15,17-18 16,1 0-16,-1 18 31,1-18-15,0 0 0,-1 17-16,1-17 15,-18 18 1,18-18 15,-18 18-31,0-1 16,17-17-1,1 18 1,0-18 0,-18 17-16,17 1 46,-17 0-30,0-1 0,18 1-1,-18 0-15,17-1 16,-17 1 0,0 0-1,0-1 16,0 1-15,0 0-16,18-18 16,-18 17-16,0 1 15,0-1 17,0 1-32,-18-18 15,18 18 1,-17-1-1,17 1 1,-18-18-16,18 18 0,-17-1 16,-1-17-16,18 18 15,-18-18-15,18 18 0,-17-18 16,17 17-16,-18-17 0,18 18 16,0-1-1,-18-17-15,1 0 0,-1 0 16,18 18-1,0 0-15,-18-18 0,1 0 16,-1 0-16,18 17 16,-17-17-16,-1 0 31,0 0-15,18 18-1,-17-18-15,-1 0 16,0 0-16,1 0 15,-1 0-15,18 18 16,-18-18-16,1 0 0,17 17 16,-18-17-16,1 0 0</inkml:trace>
  <inkml:trace contextRef="#ctx0" brushRef="#br0" timeOffset="3938.46">1658 17939 0,'18'0'16,"-1"0"-16,1 0 15,0 0-15,-1 0 0,1 0 16,105 17 0,-105-17-1,0 0-15,17 0 0,-17 0 0,-1 0 16,1 0-16,-1 0 0,1 0 0,17 0 0,-17 0 0,0 0 16,-1 0-16,1 0 0,17 0 0,-35-17 0,35 17 0,-17 0 0,0 0 15,52 0-15,-17 0 16,-17 0-16,-19 0 0,1 0 0,-1 0 0,1 0 15,17 0-15,-17 0 0,0 0 0,-1 0 0,1 0 16,0 0-16,-1 0 0,18 0 0,-17 0 16,0 0-16,-1 0 0,1 0 0,0 0 0,-1 0 15,1 0-15,0 0 0,-1 0 16,1 0-16,0 0 0,-1 0 0,1 0 0,-1 0 16,1 0-16,0 0 0,-1 0 0,1 0 15,0 0-15,-1 0 0,1 0 0,0 0 0,-1 0 16,1 0-16,-1 0 0,1 17 0,0-17 15,-1 0-15,1 0 0,0 0 16,-1 0-16,1 0 0,0 0 16,-1 0-16,1 0 0,-1 0 15,1 0-15,0 0 16,-1 0-16,1-17 16,0 17-1,-1 0 1,1 0-1,0 0-15,-1 0 0,18 0 16,-17 0-16,0 0 16,-1 0-16,1 0 0,0 0 0,-1 0 0,1 0 15,0 0-15,-1 0 0,1 0 0,0 0 16,-1 0-16,1 0 0,-1 0 0,1 0 16,0 0-16,-1 0 0,19 0 15,-19 0-15,1 0 0,0 0 16,-1 0-16,1 0 0,-1 0 0,1 0 0,0 0 0,-1 0 15,1 0-15,0 0 0,-1 0 0,1 0 16,0 0-16,-1 0 0,1 0 0,0 0 0,-1 0 0,1 0 16,-1 0-16,1 0 0,0 0 0,-1 0 15,1 0-15,0 0 0,-1 0 16,1 0-16,0 0 0,-1 0 16,1 0-16,-1 0 0,1 0 0,0 0 15,-1 0-15,1 0 0,0 0 0,-1 0 0,1 0 16,0 0-16,-1 0 0,1 0 0,-1 0 15,1 0-15,0 0 0,-1 0 16,1 0-16,0 0 16,-1 0-16,1 0 0,0 0 0,-1 0 15,1 0-15,-1 0 0,1 0 16,0 0-16,-1 0 0,1 0 0,0 0 16,17 0-16,-17 0 0,-1 0 15,1 0-15,0 0 0,-1 0 0,18 0 16,-17 0-16,0 0 0,17 0 15,0 0-15,-17 0 0,0 0 0,-1 0 16,1 0-16,-1 0 0,1 0 0,0 0 16,-1 0-16,1 0 0,17 0 0,-17 0 0,17 0 15,-17 0-15,0 0 0,-18-18 0,17 18 0,1 0 16,-1 0-16,19 0 0,-19 0 16,107 0-1,-107 0 1,1 0-16,0 0 0,-1 0 0,1 0 15,0 0-15,-1 0 16,1 0-16,35 0 16,-36 0-1,1 0-15,0 0 0,-1 0 0,1 0 16,0 0-16,-1 0 0,1 0 16,0 0-16,-1 0 0,1 0 0,-1 0 0,1 0 15,0 0-15,-1 0 0,1 0 16,0 0-16,-1 0 0,1 0 0,0 0 15,-1 0-15,1 0 0,0 0 16,-1 0-16,1 0 0,-1 18 16,1-18-16,0 0 0,-1 17 0,1-17 15,0 0-15,-1 0 0,1 0 16,0 0-16,-1 0 0,1 0 0,-1 0 0,-17 18 0,18-18 16,0 0-16,-1 0 0,1 0 0,0 0 0,-1 0 15,1 0-15,0 0 0,-1 0 0,1 0 16,0 0-16,17 0 0,-18 0 15,1 0-15,0 0 0,-1 0 0,1 0 16,0 0-16,-1 0 16,1 0-16,0 0 15,-1 0-15,1 0 0,-1 0 16,1 0-16,0 0 16,-1 18-16,1-18 0,0 0 15,-1 0-15,1 0 0,0 0 0,-1 0 16,18 0-16,-17 0 0,0 0 0,-1 0 0,1 0 15,0 0-15,-18 17 0,17-17 0,1 0 0,70 0 16,-53 0-16,-17 0 0,0 0 16,-1 0-16,1 0 0,0 0 0,-1 0 0,1 0 15,0 0-15,-1 0 0,1 0 0,-1 0 0,1 0 16,0 0-16,-1 0 0,1 0 0,0 0 0,35 0 16,-36 0-1,36 0-15,-35 0 0,-1 0 0,1 0 0,0 0 0,-1 0 16,1 0-16,0 0 0,-1 0 0,1 0 15,0 0-15,-1 0 0,1 0 0,-1 0 16,1 0-16,17 0 16,-17 0-16,0 0 0,-1 0 15,1 0-15,0 0 0,-1 0 16,1 0-16,-18-17 0,17 17 0,1 0 0,0 0 16,-1 0-16,1-18 0,0 18 0,-1 0 0,1 0 0,0 0 15,-1 0-15,1 0 0,-1 0 0,1 0 16,0 0-16,-1 0 0,-17-18 0,18 18 0,0 0 15,-1 0-15,1 0 0,0 0 16,-1 0-16,1 0 16,-1 0-16,1 0 15,0 0-15,-1 0 16,1 0 0,0 0-1,-1 0 32,1 0-47,0 0 16,-1 0-16,1 0 15,0 0-15,-1 0 0,1 0 0,-1 0 16,1 0-16,0 0 0,-1 0 0,1 0 16,0 0-1,-1 0 220,1 0-235,0 0 0,-1 0 0,18 0 15,-17 0-15,0 0 0,17 0 16,-17 18-16,-1-18 0,1 0 0,0 0 15,-1 0-15,1 0 0,0 0 32</inkml:trace>
  <inkml:trace contextRef="#ctx0" brushRef="#br0" timeOffset="11365.76">2928 15187 0,'0'-18'79,"0"1"-79,0-1 15,-18-17 1,18 17-1,-17 1-15,17-1 16,0 0-16,0 1 16,0-1-1,0-17-15,0 17 16,0 0-16,17 1 16,-17-1-16,0 1 15,0-1 1,0 0-1,0-17 1,0 17 0,0 1-1,18-1 1,0 0 46,-18 1-62,17 17 0,-17-18 16,18 18-16,0 0 63,-1 0-48,1 0 1,0 0-1,-1 0 1,1 0-16,-18 18 16,17-18-1,1 17-15,0 1 16,-18 0 0,17-18-1,-17 17-15,18-17 16,0 18-1,-18 0-15,17-18 16,-17 17-16,0 1 16,18-18-16,-18 18 31,0-1-15,0 1-16,0-1 15,0 1-15,0 0 31,0-1-31,0 1 16,0 0 0,0-1-1,-18-17 1,18 18-16,-17-18 31,-1 18-15,0-18-16,1 0 15,17 17-15,-18-17 16,0 0-16,1 0 0,-1 0 16,18 18-16,-17-18 0,-1 0 0,18 18 15,-18-18-15,18 17 32,-17-17-32</inkml:trace>
  <inkml:trace contextRef="#ctx0" brushRef="#br0" timeOffset="14026.11">6985 15734 0,'18'0'0,"-1"0"32,1 0-17,0 0-15,-1 0 0,-17 18 16,18-18-16,-1 0 0,1 0 16,0 0-16,70 0 15,-70 0-15,-1 0 0,1 0 16,-1 0-16,1 0 0,0 0 15,-1 0-15,1 0 0,0 0 16</inkml:trace>
  <inkml:trace contextRef="#ctx0" brushRef="#br0" timeOffset="19906.83">8872 14905 0,'-17'0'0,"-1"0"15,18-18-15,-18 18 0,1 0 16,-36-17 0,53-1-16,-18 18 0,1 0 15,17-18-15,-18 18 16,18-17 0,0-1-1,-18 18-15,18-18 16,0 1-16,-17 17 0,-1-18 0,18 0 15,-18 1-15,18-1 0,-17 1 16,-1-1 0,0 18-16,18-18 0,0 1 0,-17-1 15,17 0 1,-18 1-16,18-1 16,0 0-16,0 1 15,-17-1-15,17 1 0,0-1 16,0-53-1,0 54 1,0-1 0,0 0-1,0 1 1,0-1 0,0 1-1,0-1-15,35-17 31,-18 35-31,-17-18 16,18 18-16,0 0 16,-1 0-1,1 0-15,0 0 0,-18-18 16,17 18-16,1 0 0,0 0 16,-1 0-16,1 0 15,0 0-15,-1 0 0,1 0 16,-1 0-16,1 0 0,0 0 15,-1 0-15,-17-17 0,18 17 0,0 0 0,-1 0 16,1 0-16,0 0 16,17 0-1,-18 0-15,1 0 32,-18 17-32,18-17 15,-1 0-15,1 0 16,0 0-1,-1 0-15,1 0 0,0 0 16,-1 0-16,1 0 0,0 0 16,-1 0-16,1 0 0,-1 0 15,1 0-15,53 0 16,-54 0-16,1 0 16,0 0-16,-1 0 0,1 0 15,35 0 1,-36 0-16,1 0 0,0 0 15,-1 0-15,1 0 16,0 0-16,-1 0 31,1 0-15,-1 18 0,1-18-16,0 0 15,-1 0-15,19 18 31,-36-1-15,17-17-16,1 0 16,-18 18-16,18-18 0,-1 0 15,-17 18-15,18-18 0,-1 17 0,1-17 16,0 18-16,-18-1 16,17-17-16,1 0 0,-18 18 15,18-18-15,-1 0 16,-17 35-16,36-17 15,-36 0 48,17-18-47,-17 17-16,0 1 15,18 0-15,-18-1 16,0 18-1,0-17-15,0 0 16,0-1 0,-18-17-16,18 18 0,0 0 15,-17-18-15,-1 17 0,18 1 16,-18-18-16,18 18 0,-17-18 16,17 17-16,-18-17 0,0 18 15,1-18-15,17 17 0,-18-17 0,18 18 16,-18-18-16,1 18 0,-1-18 0,1 17 15,17 1-15,-18-18 0,0 0 0,18 18 0,-17-18 16,-1 17-16,0-17 0,18 18 0,-17-18 16,-1 0-16,18 18 0,-18-18 15,1 0-15,17 17 16,-18-17-16,1 0 16,17 18-16,-18-18 15,-17 0-15,-1 17 16,19-17-16,-1 0 15,0 0-15,1 0 0,17 18 0,-35-18 16,17 0-16,0 0 0,1 0 0,-1 0 0,0 0 16,1 0-16,-1 0 0,0 0 0,1 0 15,-1 0-15,-17 0 0,17 0 0,1 0 0,-1 0 16,0 0-16,1 0 0,-1 0 0,0 0 0,1 0 0,-1 0 0,0 0 16,-17 0-16,18 0 0,-1 0 0,0 0 15,1 0-15,-1 0 0,0 0 16,1 0-16,-1 0 0,0 0 15,1 0 1,-1-18 0,1 18-1,17-17-15,-18 17 0,0 0 16,1 0-16,-1 0 0,-17-18 16,17 18-16,0 0 15,18-17 95,18 17-110,0-18 15,-18 0-15,17 18 0,19 0 0,-19-17 0,1 17 16,17-36-16</inkml:trace>
  <inkml:trace contextRef="#ctx0" brushRef="#br0" timeOffset="21795.63">10866 13988 0,'35'0'15,"-18"0"32,1 0-16,0 0-31,-1 0 16,1 0 0,0 0-16,-1 0 15,1 0-15,0 0 16,-1 0-16,1 0 16,-1 0-16,1 0 15,0 0 298,-1 0-298,19 0 1,-19 0-16,1 0 16,0 0-16,-1 0 15,1 0 16</inkml:trace>
  <inkml:trace contextRef="#ctx0" brushRef="#br0" timeOffset="25169.93">8308 17127 0,'18'0'0,"-1"0"0,1 0 16,-1 0-16,1 0 0,0 0 0,-1 0 16,19 0-16,-19 0 0,1 0 15,17 0-15,-17 0 0,-1 0 0,19 0 16,-19 0-16,19 0 0,17 0 15,-36 0-15,54 0 0,-54 0 0,1 0 16,0 0-16,-1 0 0,1 0 0,0 0 0,-1 0 16,1 0-16,0 0 15</inkml:trace>
  <inkml:trace contextRef="#ctx0" brushRef="#br0" timeOffset="26456.58">8731 16880 0,'18'0'63,"-18"18"-63,35-18 0,-35 18 0,18-18 0,-1 0 15,1 17-15,0-17 0,-18 18 0,17-18 16,-17 18-16,18-18 0,0 0 0,-18 17 0,17-17 0,1 0 16,0 18-16,-1-18 15,-17 18-15,18-18 0,-18 17 0,17-17 16,1 18-16,0-18 16,-1 0-1,-17 17 1,18-17-1,-18 18 314,0 0-314,0-1-15,0 1 16,0 0-1,0-1 64,0 1-64,-18-18 1,1 0-16,17 18 0,-18-18 0,0 0 15,18 17-15,-17-17 0,-1 18 0,1-18 0,17 17 16,-36-17-16,19 18 0,-19 0 0,19-18 0,-1 0 16,-17 17-16,0 1 0,17-18 0,0 18 0,1-18 15,-1 17-15,-17-17 0,17 0 0,18 18 0,-35-18 0,-53 0 32</inkml:trace>
  <inkml:trace contextRef="#ctx0" brushRef="#br0" timeOffset="35752.44">16104 15134 0,'18'0'0,"0"0"0,-1 0 0,1 0 0,-1 0 16,19 0-16,-1 0 0,-17 0 0,17 0 16,0-17-16,1 17 0,-19 0 15,18 0-15,-35 17 0,36-17 0,-19 0 0,1 0 16,17 0-16,-17 0 0,35 0 16,-36 0-16,19 0 0,-19 0 0,19 0 0,-19 0 15,1 0-15,0 0 0,-1 0 0,1 0 16,0 0-16,-1 0 0,1 0 0,-1 0 0,1 0 0,0 0 0,-1 0 15,1 0-15,17 0 0,-17 0 0,0 0 16,-1 0-16,1 0 0,-1 0 0,19 0 16,-19 0-16,1 0 0,0 0 0,-1 0 0,1 0 15,123 0 1,-123 0-16,17 0 16,0 0-16,-17 0 0,-1 0 0,1 0 0,0 0 0,-1 0 15,1 0-15,0 0 0,-1 0 0,1 0 0,194 18 31,-195-18-31,1 0 0,17 0 16,-17 0-16,35 17 0,-36-17 16,19 0-16,-19 18 0,1-18 0,0 0 0,-1 0 15,1 0-15,0 0 0,-1 0 0,1 0 0,-1 0 16,1 0-16,70 18 16,-52-18-16,-19 0 0,1 0 0,-1 0 15,1 0-15,0 0 0,-1 0 0,1 0 0,0 17 16,-1-17-16,1 0 0,0 0 0,34 0 15,-34 0-15,0 0 0,17 18 0,-17-18 0,-1 0 0,1 0 16,17 0-16,-17 0 0,17 0 0,-17 0 0,-1 0 0,1 0 16,0 0-16,-1 0 0,1 0 0,0 0 0,-1 0 0,1 0 0,0 0 0,-1 0 15,1 0-15,-1 0 0,1 0 0,0 0 0,-1 0 0,1 0 0,0 0 0,-1 0 16,1 0-16,0 0 0,-1 0 0,1 0 0,-18 18 0,35-18 0,-17 0 0,17 0 16,0 0-16,-35 17 0,18-17 0,0 0 0,-1 0 15,71 18-15,-70-18 0,17 0 0,-17 0 16,0 18-16,-1-18 0,19 0 0,-19 0 0,1 0 0,17 0 0,0 0 15,-17 0-15,17 0 0,-17 0 0,0 0 0,-1 0 0,18 0 0,1 0 16,-19 0-16,1 0 0,17 0 0,1 0 0,-19 0 0,1 0 0,17 17 0,-17-17 0,-1 0 16,19 0-16,-19 0 0,1 18 0,17-18 0,1 0 0,-19 0 0,1 0 0,-1 0 15,1 0-15,0 17 0,70 1 16,-53-18-16,-17 0 0,17 0 0,-17 0 0,-1 0 0,19 18 0,-19-18 16,1 0-16,0 0 0,-1 0 0,19 17 0,-19-17 0,18 0 0,-17 0 0,0 0 15,17 0-15,-17 0 0,17 0 0,0 0 0,-17 0 0,17 0 0,-17 0 16,-1 0-16,19 0 0,-19 0 0,19 0 0,-19 0 0,1 0 0,17 0 15,-17 0-15,17 0 0,-17 0 0,-1 0 0,19 0 0,-1 0 0,53 0 16,-70 0-16,-1 0 0,19 0 0,17 0 16,-36 0-16,1 0 0,-1 0 0,1 0 0,0 0 0,-1 0 0,1 0 0,0 0 15,-1 0-15,1 0 0,0 0 0,-1 0 0,1 0 0,-1 0 0,1 0 0,0 0 16,17 0-16,-17 0 0,-1 0 0,1 0 0,0 0 0,-1 0 0,1 0 0,0 0 16,17 0-16,0 0 0,-17 0 0,-1 0 0,1 0 0,0 0 15,-1 0-15,1 0 0,0 0 0,-1 0 0,18 0 0,-17 0 0,0 0 0,-1 0 16,54 0-16,-36 0 0,0 0 0,36 0 15,-36 0-15,-17 0 0,0 0 0,-1 0 0,18 0 0,-17 0 0,0 0 16,17 0-16,-17-17 0,-1 17 0,19 0 0,-1 0 0,-17 0 0,-1 0 16,1 0-16,35 0 0,-36 0 0,1 0 0,0 0 0,17 0 0,-17 0 15,34 0-15,-16 0 0,-19 17 0,1-17 0,17 0 0,-17 0 0,0 0 0,17 0 16,-17 0-16,-1 0 0,1 0 0,17 0 0,0 0 0,-17 0 0,0 0 0,17 0 16,-17 0-16,-1 0 0,36 0 0,35 0 15,-52 0-15,-19 0 0,1 0 0,17 0 0,0 0 0,1 0 16,-1 0-16,-17 0 0,17 0 0,-18 0 0,1 0 0,0 0 0,17 0 15,-17 0-15,-1 0 0,36 0 0,-35 0 0,17 0 0,0 0 0,-17 0 0,0 0 16,17 0-16,-17 0 0,-1 0 0,1 0 0,17 0 0,-17 0 0,-1 0 16,19 0-16,-19 0 0,1 0 0,0 0 0,17 0 0,0 0 0,-17 0 15,0 0-15,-1 0 0,18 0 0,-17 0 0,0 0 0,-1 0 0,107 18 16,-89-18-16,-17 0 0,-1 0 16,19 18-16,-1-18 0,0 0 0,-17 0 0,17 0 0,-17 0 0,-1 0 15,36 0-15,-35 0 0,17 0 0,0 0 0,-17 0 16,0 0-16,-1 0 0,1 0 0,0 0 0,-1 0 0,19 0 15,-19 17-15,1-17 0,0 0 0,-1 0 0,1 0 0,-1 0 16,1 18-16,0-18 0,-1 0 0,1 0 0,0 0 16,17 0-16,-17 0 0,-1 0 0,1 0 15,-1 0-15,1 0 0,0 0 16,52 0 0,-52 0-16,0 0 0,-1 0 0,1 0 15,0 0-15,-1 0 0,36 0 16,-35 0-16,-1 0 0,1 0 0,0 0 0,-1 0 15,1 0-15,0 0 0,-1 0 0,1 0 16,-1 0-16,1-18 0,0 18 0,-1 0 0,1 0 16,0 0-16,87 0 15,-87 0 1,0 0-16,-1 0 16,1 0-1,0 0-15,-1 0 0,1 0 16,0 0-16,-1 0 0,1 0 0,-1 0 15,1 0-15,0 0 0,-1 0 0,1 0 16,0 0-16,-1 0 0,1 0 0,0 0 0,-1 18 0,1-18 0,0 0 16,-1 0-16,18 0 0,1 0 0,-19 0 15,1 0-15,17 0 0,-17 18 0,17-18 0,0 17 0,-17-17 16,17 0-16,1 0 0,-19 0 0,1 0 0,0 0 0,-1 18 0,1-18 16,0 0-16,-1 0 0,1 0 0,-1 0 0,1 0 0,0 0 0,-1 0 15,19 0-15,-19 18 0,1-18 0,0 0 0,-1 0 0,1 0 16,-1 0-16,1 0 0,0 0 15,-1 0-15,1 0 0,0 0 16,-1 0 0,1 0-16,0 0 0,-1 0 15,1 0-15,-1 0 0,1 0 0,0 0 16,-1 0-16,1 0 0,0 0 16,-1 0-16,1 0 0,0 0 0,-1 0 15,1 0-15,-1 0 0,1 0 16,0 0-16,-1 0 0,1 0 0,0 0 15,-1 0-15,1 0 0,0 0 0,-1 0 16,1 0-16,0 17 0,-1-17 0,1 0 16,-1 0-16,1 0 15</inkml:trace>
  <inkml:trace contextRef="#ctx0" brushRef="#br0" timeOffset="38433.24">19103 15081 0,'0'18'15,"0"0"-15,0-1 16,-18-17-16,18 18 0,-17-18 0,17 17 0,0 1 0,-18-18 0,18 18 16,-18-1-16,18 1 0,-17 0 0,-1-1 0,-17 1 15,35 0-15,-18 17 0,-52 18 16,34 0-16,1-36 0,35 1 0,-18 17 0,1-35 16,-1 18-16,0-18 0,1 18 0,17-1 0,-18 1 0,1-18 15,-1 17-15,0-17 0,18 18 0,-17-18 0,-1 0 16,0 18-16,18-1 15,18-34 95,17 17-110,-17 0 0,0 0 15,-1 0-15,18 0 0,1 0 0,-19 0 0,19 0 16,-19 0-16,19 0 0,-19 0 0,1 0 0,0 0 0,-1 0 16,18 0-16,-17 0 0,17-18 0,1 18 0,-1 0 0,-17 0 0,-1 0 15,18 0-15,-17 0 0,17 0 0,1 0 0,-19 0 0,1 0 0,0 0 16,17 0-16,0 0 0,-17 0 0,-1 0 0,1 0 0,0 0 0,17 0 0,-17 0 16,-1 0-16,19 0 0,16 0 15,-34 0-15,0 0 156,-18-18-140,0 1-16,-18 17 16,18-18-16,0 1 0,-18-1 0,1 0 0,17 1 15,-18 17-15,18-18 0,0 0 0,-17 18 0,17-17 16,-18 17-16,0-18 0,18 0 0,-17 18 0,17-17 0,0-1 16,-18 18-16,18-18 0,-18 18 0,18-17 0,-17-1 15,17 1-15,-18 17 0,18-18 0,-18-17 16,18 17-16,-17 0 0,-1 1 0,1-19 0,-1 19 0,18-1 15,-18 1-15,1 17 0,17-18 0,0 0 0,-18 1 0,0 17 0,18-18 0,-53-35 16,36 35-16,-1 1 0,0 17 16,18-18-16,-17 18 0,-1 0 656,18 18-656,-17-18 16,17 17-16,0 1 0,0 0 0,-18-18 0,18 17 15,0 1-15,0 0 0,-18-1 0,18 1 0,0 0 16,-17-18-16,-1 17 15,18 1-15,-18-1 0</inkml:trace>
  <inkml:trace contextRef="#ctx0" brushRef="#br0" timeOffset="41280.47">22419 15011 0,'-18'0'31,"18"17"-15,-17 1-16,-1 0 0,18-1 0,-18-17 15,1 36-15,-1-19 0,1 18 16,-19-35-16,36 18 0,-17-18 0,-19 35 0,19-35 0,-1 36 15,0-36-15,1 17 0,-54 54 16,-35-1-16,89-52 0,-1 0 0,1 17 0,-19-17 16,1-1-16,17-17 0,1 18 0,-1 0 0,0-1 15,1-17-15,17 18 0,-18-18 0,18 17 0,-18-17 16,36 0 171,0 0-187,-1 0 0,1 0 0,0 0 16,-1 0-16,1 0 0,35 0 16,-35 0-16,17 0 0,-18 0 0,19 0 0,-19 0 0,1 0 0,17 0 15,1 0-15,-19 0 0,18 0 0,-17 18 0,35-18 0,-18 18 16,-17-18-16,0 0 0,87 17 0,-69-17 0,-19 0 16,1 0-16,0 0 0,-1 0 0,1 18 0,-1-18 0,1 0 0,0 0 0,-1 0 15,1 0-15,0 0 0,17 0 0,-17 0 16,-1 0-16,1 0 15,-18-18 235,0 1-234,0-1-16,0-105 31,0 87-31,-18 36 0,18-17 0,-17-1 0,-1 0 0,18-17 0,-18 17 16,1 1-16,17-1 0,0 1 0,-18 17 0,18-18 16,-18 0-16,18 1 0,0-1 0,-17 0 15,-1 18-15,18-17 0,0-1 0,0 0 16,0 1-16,-18 17 0,18-18 15,0 1 1,0-1 0,-17 18-1,17-18-15,0 1 32,-18-1-17,18 0-15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12-14T12:31:05.9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15187 7885 0,'18'0'31,"-1"0"-31,1 0 16,0 0-16,-1 0 0,1 0 0,0 0 0,17 0 15,-18 0-15,1 0 0,0 0 0,-1 0 0,1 0 0,0 0 16,35-18-16,0 18 0,-36 0 0,18 0 0,1 0 15,-1 0-15,36 0 0,-54 0 0,18 0 0,-17 0 16,17 0-16,248 0 16,-125 0-1,-140 0-15,53 0 0,-36 0 16,-18 0-16,19 0 0,-1 0 16,0 18-16,-17-18 0,0 0 0,-1 0 0,18 0 0,-17 0 15,0 0-15,-1 0 0,1 0 0,0 0 0,-1 0 16,1 0-16,0 0 0,-1 0 15</inkml:trace>
  <inkml:trace contextRef="#ctx0" brushRef="#br0" timeOffset="2255.05">15381 11889 0,'18'0'46,"-1"0"-46,1 0 0,0 0 0,-1 0 0,1 0 16,0 0-16,-1 0 0,1 0 0,0 0 0,-1 0 0,1 0 16,17 0-16,-17 0 0,17 0 0,0 0 0,-17-18 0,17 18 0,-17 0 0,17-18 15,0 18-15,1 0 0,69 0 0,-69 0 0,-1-17 0,36 17 16,-54 0-16,36 0 0,88 0 16,-70 0-16,-36 0 0,-17 0 0,-1 0 0,19 0 0,-19 0 15,1 0-15,0 0 0,17 0 0,-18 0 0,1 0 16,0 0-16,-1 0 0,1 0 78,0 0-78,-1 0 16</inkml:trace>
  <inkml:trace contextRef="#ctx0" brushRef="#br0" timeOffset="14844.13">4075 10583 0,'-18'0'0,"0"0"15,1 0-15,-1 0 16,0 0-1,18-17 1,-17 17 0,-1 0-16,0-18 15,1 18-15,17-18 0,-18 18 0,18-17 16,-35 17-16,35-18 0,-18 18 0,1-17 0,-1 17 16,0-18-16,1 18 0,17-18 15,-18 18-15,0 0 0,18-17 0,-17 17 16,17-18-16,0 0 0,-18 18 0,18-17 0,-17-1 15,17 0-15,-18 1 0,18-1 16,0 0-16,0 1 0,0-1 0,0 1 16,0-1-16,0 0 0,0 1 15,0-1-15,0 0 0,18 18 16,-18-17-16,0-1 16,0 0-16,17 18 15,-17-17-15,18 17 16,-18-18-16,17 18 15,1 0-15,0-17 0,-1 17 16,1 0-16,-18-18 0,18 18 0,-1 0 16,1 0-16,0 0 0,-1 0 0,1 0 15,-1 0-15,1 0 0,0 0 0,-1 0 0,-17-18 16,53 18-16,-35 0 0,0 0 0,-1 0 16,1 0-16,0 0 0,-1 0 0,1 0 0,-1 0 0,1 0 15,0 0-15,-1 0 0,19 0 0,-19 0 16,1 0-16,0 0 0,-1 0 0,1 0 15,-1 0-15,1 0 32,0 0-32,-1 0 0,1 0 15,0 0-15,-1 0 16,-17 18-16,18-18 0,-18 18 0,18-18 16,-1 0-16,1 0 15,-18 17-15,17-17 31,-17 18-31,0-1 16,0 1-16,18-18 0,-18 18 0,18-18 16,-18 17-16,17 1 0,-17 0 0,0-1 15,18-17-15,-18 18 0,18 0 0,-18-1 16,17-17-16,-17 18 0,0-1 16,18-17-16,-18 18 0,0 0 0,0-1 15,0 1 1,0 0-16,0-1 0,0 1 31,0 0-31,-18-18 0,18 17 0,0 1 0,0 0 16,-17-18-16,17 17 15,0 1 1,-18-18-16,18 17 16,-18-17-16,1 0 15,-1 0-15,18 18 0,-18-18 16,1 0-16,-1 0 0,1 0 0,-1 18 15,0-18-15,1 0 0,-1 0 0,0 0 0,1 0 16,-1 0-16,-123 0 16,123 0-1,-17 0-15,17 0 0,1 0 0,-1 0 0,1 0 0,-1 0 16,0 0-16,1 0 0,-1 0 0,0 0 16,1 0-16,-1 0 0,0 0 0,1 0 15,-1 0-15,0 0 0,1 0 0,-1 0 16,1 0-16,-1 0 0,0 0 15,36 0 126,0 0-125</inkml:trace>
  <inkml:trace contextRef="#ctx0" brushRef="#br0" timeOffset="16407.59">10354 11324 0,'18'0'47,"-1"0"-47,1 0 0,17 0 16,-17 0-16,0 0 0,-1 0 0,18 0 15,-17 0-15,0 0 0,17 0 0,-17 0 0,-1 0 0,1 0 16,0 0-16,-1 0 0,18 0 0,1 0 0,-19 0 0,36 0 16,-35 0-16,17 0 0,-17 18 0,17-18 0,-17 0 15,17 0-15,-17 0 0,-1 0 0,1 0 0,17 0 0,-17 0 16,-1 0-16,1 0 0,0 0 0,-1 0 0,1 0 0,0 0 0,-1 0 15,1 17-15,0-17 0,-1 0 0,1 0 16,0 0-16,-1 0 0,1 0 0,-1 0 16,1 0-16,0 18 0,-1-18 0,1 0 15,0 0-15,-1 0 0,1 0 16,0 0-16,-1 0 0,1 0 0,-1 0 16,1 0-16,0 0 0,-1 0 0,1 0 15,0 0-15,-1 0 0,1 0 0,0 0 16,-1 0-16,1 0 0,0 0 0,-18 18 0,17-18 0,1 0 15,-1 0-15,1 0 0,0 0 16,-1 0-16,1 0 0,0 0 16,-18 17 31,-18-17 78,0 0-125,1 0 15,-1 0-15,0 0 0</inkml:trace>
  <inkml:trace contextRef="#ctx0" brushRef="#br0" timeOffset="17903.71">3916 12876 0,'-18'0'0,"1"-17"0,-1 17 16,0 0-16,1 0 0,-19 0 0,19 0 0,-19-18 15,19 18-15,17-18 0,-35 18 0,17 0 0,0 0 16,18-17-16,-35 17 0,17-18 0,1 1 15,-1 17-15,18-18 0,-18 18 0,1-18 0,-1 1 16,18-1-16,-18 0 0,18 1 0,-17 17 0,17-18 16,0 0-16,0 1 0,0-18 0,0 17 0,0 0 15,0 1-15,0-1 0,0 0 0,0 1 16,0-1-16,0 0 0,17 18 0,-17-17 0,18 17 16,-18-18-16,18 18 0,-18-18 0,17 18 0,-17-17 15,53-1-15,-35 18 0,0 0 16,-18-17-16,17 17 0,1 0 0,-18-18 0,35 18 0,-17 0 0,-1 0 15,1 0-15,-18-18 0,18 18 0,-1 0 0,1 0 0,0 0 16,-1 0-16,1 0 0,0 0 0,-1 0 0,1 0 0,-1 0 0,1 0 0,0 0 16,-1 0-16,1 0 0,17 0 0,-17 0 0,17 0 0,1 0 0,-19 0 15,1 0-15,-1 0 0,36 0 0,-35 0 0,0 0 0,-1 0 0,54-17 16,-36 17-16,0 0 16,18 0-16,-17 0 0,-19 0 0,1 0 0,-1 0 0,1 0 0,0 0 0,-1 0 15,1 0-15,0 0 0,-1 0 0,1 0 0,0 17 16,-1-17-16,18 18 15,-17-18 1,-18 18 0,18-18-1,-18 17-15,17-17 16,1 18-16,0-18 16,-18 17-16,35 19 15,-17-36-15,-18 17 0,17-17 16,-17 18-16,0 0 15,18-18-15,-18 17 16,0 1 0,0 0-16,0-1 15,0 1-15,0 0 16,-18-18-16,18 17 0,0 1 0,-17-18 0,-1 17 16,-35 36-1,35-35-15,1 0 0,-1-18 0,0 17 16,-34 1-16,34-18 0,-17 18 0,35-1 15,-53-17-15,0 18 0,35-18 0,-17 17 0,17-17 0,-17 0 16,17 18-16,1-18 0,-19 0 0,1 18 0,18-18 0,-19 0 0,19 0 16,-19 0-16,1 0 0,17 0 0,-17 0 0,0 0 0,0 0 0,17 0 15,0 0-15,-17 0 0,17 0 0,-17 0 0,17 0 0,1 0 0,-18 0 0,17 0 16,0 0-16,-17 0 0,17 0 0,1 0 0,-19 0 0,19 0 0,-1 0 16,1 0-16,-19 0 0,19 0 0,-1 0 0,-53 0 15,54 0-15,-1 0 0,-17 0 0,17 0 0,1 0 16,-1 0-16,36 0 62,17-36-46,-18 19 0,19-1-16,-19 18 0,-17-17 15,18 17-15</inkml:trace>
  <inkml:trace contextRef="#ctx0" brushRef="#br0" timeOffset="19910.41">10283 12118 0,'18'0'15,"0"0"1,-1 0-16,1 0 16,0 0-16,-1 0 0,19 0 0,-19 0 0,19 0 15,-19 0-15,1 0 0,-1 0 0,1 0 0,0 0 0,17 0 0,0 0 16,-17 0-16,17 0 0,71 18 0,-18-18 15,-53 0-15,36 0 0,-53 0 0,17 0 0,-17 0 0,17 0 16,-18 0-16,1 0 0,88 17 0,-35-17 16,-19 18-16,-34-18 0,0 0 0,17 0 0,-17 0 15,-1 0-15,1 0 0,0 0 0,-1 0 0,1 0 0,-1 0 0,1 0 16,0 0-16,-1 0 0,1 0 0,0 0 16,35 17-1,-36-17-15,1 0 16,0 0-16,-1 0 0,1 0 15,-1 0-15,1 0 0,0 0 16,-1 0-16,-17 18 0,18-18 16,0 0-16,87 0 31,-87 0-31,0 0 0,-1 0 16,1 0-16,0 0 15,-1 0-15,1 0 16,0 0-16,-1 0 15,1 0 17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12-14T12:33:30.5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16492 4815 0,'18'0'0,"17"0"16,-17 0-16,0 0 0,-1 0 0,1 0 15,35 0-15,0 0 0,-36 0 0,1 0 16,17 0-16,-17 0 0,70 0 0,-70 0 0,-1 18 16,19-18-16,17 0 0,70 0 0,-88 0 0,18 0 15,-35 0-15,70 0 0,-17 0 0,-36 0 16,0 18-16,0-18 0,1 0 0,17 0 0,388 0 31,-318 0-31,1 0 16,-89 0-16,-18 0 0,19 0 0,-19 0 0,89 17 15,-71-17-15,-17 0 0,0 0 0,-1 0 0,19 0 0,-1 0 16,18 0-16,-36 0 0,1 0 0,17 0 16,-17 0-16,0 0 0,-1 0 0,1 0 0,0 0 0,17 0 15,-17 18-15,52-18 16,-52 0-16,-1 0 0,1 0 0,0 0 0,-1 0 0,1 0 0,0 0 16,-1 0-16,1 0 0,-1 0 0,19 0 15,-19 0-15,1 0 0,0 0 0,-1 0 16,1 0-16,17 0 0,-17 0 0,0 0 15,-1 0-15,1 0 0,17 0 0,-17 0 16,-1 0-16,19 0 0,-19 0 0,1 0 0,0 0 16,-1 0-16,1 0 0,17 0 0,-17 0 0,-1 0 0,1-18 15,0 18-15,-1 0 0,1 0 0,0 0 0,17 0 0,-18 0 16,1 0-16,0 0 0,-1 0 0,1 0 0,0 0 0,87 0 16,-87 0-16,0 0 0,17 18 15,-17-18-15,-1 0 0,1 0 0,0 0 0,-1 0 16,1 0-16,0 0 0,-1 0 0,1 0 0,-1 0 15,1 0-15,0 0 0,-1 0 0,1 0 0,0 0 0,-1 0 16,19 0-16,-19 0 0,1 0 0,-1 0 0,1 0 16,0 0-16,17 0 0,-17 0 0,-1 0 0,1 0 0,0 0 15,-1 0-15,1 0 0,0 0 0,17 0 0,-18 0 0,1 0 0,0 0 16,17 0-16,-17 0 0,-1 0 0,1 0 0,0 0 0,-1 0 0,36-18 16,-35 18-16,52 0 0,-34 0 0,-19 0 15,36 0-15,-35 0 0,17 0 0,-17 0 0,-1 0 16,1 0-16,0 0 0,-1 0 0,1 0 0,-1 0 15,1 0-15,-18-17 0,18 17 0,-1 0 141,1 0-141,0 0 16,-1 0-16,1 0 0,17 0 15,-17 0-15,0 0 0,-1 0 0,1 0 0,17 0 16,-17 0-16,-1 0 0,1 0 0,0 0 0,-1 0 16,1 0-16,0 0 0,-1 0 0,1 0 0,17 0 0,-17 0 15,-1 0-15,1 0 0,0 0 0,17 0 0,-17 0 0,-1 0 16,1 0-16,35 0 0,-36 0 0,1 0 15,0 0-15</inkml:trace>
  <inkml:trace contextRef="#ctx0" brushRef="#br0" timeOffset="3359.3">9208 9984 0,'-18'0'63,"-35"-18"-47,35 18-16,1 0 15,-1-18-15,0 18 0,1 0 16,17-17-16,-18 17 0,0-18 0,1 18 15,17-18-15,-18 18 0,1 0 16,-1 0-16,18-17 0,-18 17 16,18-18-16,-17 0 0,-1 18 15,0-17-15,1 17 0,17-18 16,-71-35 0,54 36-16,-1 17 15,18-18-15,-18 0 0,18 1 16,-17-19-1,17 19-15,-18 17 0,18-18 16,-18 1-16,1-1 0,17 0 0,0 1 0,-18-1 16,18 0-16,-18 1 15,18-1-15,0 0 0,0 1 16,0-1 0,0 1-16,0-1 15,0 0 1,0 1-1,0-1-15,0 0 0,18 18 0,0 0 16,-18-17-16,0-1 0,17 18 0,-17-18 0,36 1 16,-19-1-16,-17 1 0,18 17 0,0 0 15,-1-18-15,-17 0 0,18 18 0,-1 0 0,1 0 0,0-17 16,-18-1-16,17 18 0,1 0 0,0 0 16,-1-18-16,1 18 0,0 0 0,-1-17 15,1 17-15,-1 0 0,1 0 16,0 0-16,-1-18 0,1 18 0,0 0 15,-1 0-15,1 0 0,0 0 0,-1-18 0,1 18 16,0 0-16,-1 0 0,1 0 0,-1 0 0,19 0 16,-19 0-16,1 0 0,0 0 0,-1 0 0,1 0 0,0 0 15,17 0-15,-18 0 0,19 0 0,-19 0 0,1 0 0,0 0 16,17 0-16,-17 0 0,-1 0 0,1 0 0,-1 0 0,1 0 16,0 0-16,-1 0 0,1 0 0,0-17 0,-1 17 15,1 0-15,0 0 0,-1 0 16,1 0 78,-1 0-94,-17 17 0,18-17 15,0 0-15,-1 18 0,1 0 16,0-18-16,-18 17 0,35-17 0,-35 18 0,18-18 15,-1 18-15,1-18 0,-18 17 0,18-17 0,-1 0 0,1 0 16,-18 18-16,17 0 0,1-18 0,53 35 16,-54-35-16,1 0 0,0 0 15,-18 17-15,0 1 125,0 0-109,17-18-16,-17 17 0,0 1 16,0 0-16,0-1 0,0 1 0,0 0 15,0-1-15,0 1 0,0-1 16,0 1-16,0 0 15,0-1-15,0 1 16,0 0 0,0-1-16,0 1 15,0 0-15,0-1 0,0 1 16,0-1-16,0 1 0,0 0 16,0-1-16,0 1 0,0 0 15,-17-18-15,17 17 0,-18-17 0,18 18 0,0 0 16,-18-1-16,1 1 31,17-1-31,-18-17 16,0 0-16,18 18 0,-17-18 0,-1 18 15,0-18-15,1 17 16,-1-17-16,1 18 0,-19-18 0,36 18 16,-17-18-16,-1 0 0,0 0 0,1 17 0,-1-17 0,-17 0 15,17 0-15,18 18 0,-18-18 0,1 18 0,-1-18 0,1 0 16,-1 0-16,0 0 0,1 0 0,-1 0 0,0 0 0,1 0 15,-1 0-15,18 17 0,-18-17 0,1 0 16,-1 0-16,-17 0 0,17 0 16,1 0-16,-1 0 15,0 0-15,1 0 0,17 18 0,-18-18 0,0 0 16,18 18-16,-17-18 0,-1 0 0,1 0 16,-1 0-16,0 0 0,1 0 15,-1 0-15,0 0 0,1 0 16,-1 0-16,0 0 0,1 0 15,-1 0-15,1 0 0,-1 0 0,0 0 16,1 0-16,-1 0 16,0 0-16,1 0 0,-1 0 15</inkml:trace>
  <inkml:trace contextRef="#ctx0" brushRef="#br0" timeOffset="6312.97">8784 15734 0,'-17'0'16,"-1"0"-16,0-18 0,1 18 0,-1 0 16,0-17-16,1 17 0,-1 0 0,0 0 0,18-18 15,-35 18-15,17 0 0,-34-35 0,34 35 16,0 0-16,1 0 0,-1-18 0,0 18 0,1 0 0,-1 0 16,0-18-16,1 1 0,-1-1 0,1 18 0,-1 0 15,18-17-15,-18 17 0,1-36 0,-1 36 16,18-17-16,-18 17 0,18-18 0,0 0 15,-17 1-15,17-1 16,0 0-16,0 1 0,0-1 16,0 0-16,-18 18 0,18-17 0,0-1 15,0-35 1,0 36-16,0-1 0,0 0 16,0 1-16,0-1 0,18 18 0,-18-18 15,17 18-15,-17-17 0,18 17 16,-18-18-16,0 1 0,18 17 0,-18-18 15,17 18-15,1-18 0,0 18 16,-1 0-16,-17-17 0,18 17 16,-1-18-16,1 18 0,0 0 0,-1-18 15,1 18-15,17 0 0,-17-17 0,0 17 16,-1-18-16,1 18 0,-1 0 0,1-18 0,0 18 0,-1 0 16,1 0-16,0 0 0,-1 0 0,19 0 0,-19 0 15,1 0-15,35 0 0,-18 0 0,-17 0 16,-1 0-16,1 0 0,0 0 0,-1 0 0,1 0 0,0 0 0,17 0 15,-18 0-15,1 0 0,0 0 0,-1 0 0,1 0 0,0 0 16,-1 0-16,1 0 0,0 0 0,-1 0 0,1 0 0,0 0 16,-1 0-16,1 0 0,-1 0 0,1 0 0,0 0 15,-1 0-15,1 0 0,0 0 16,-1 0-16,1 0 16,0 0-16,-1 0 15,1 0-15,-1 0 16,1 0-1,35 0 1,-35 0 0,-1 0-16,1 0 0,0 0 0,-1 0 0,1 0 15,-1 0-15,1 0 16,0 0-16,-1 0 0,1 0 0,0 0 16,-1 0-16,1 0 15,70 36 1,-70-36-16,-1 0 0,19 0 15,-19 0-15,1 0 16,-18 17-16,18-17 0,-1 0 0,1 0 16,35 0-1,-36 18-15,1-18 0,0 0 16,-1 0-16,1 0 16,-18 18 93,18-18-109,-1 0 16,-17 17-16,18-17 0,0 0 15,-18 18 32,0 0-31,17-18-16,-17 17 0,0 1 15,18-18-15,-18 17 0,17-17 0,-17 18 16,18-18 0,0 35-1,-18-17 1,35 17-1,-35-17 1,0 0 15,0-1-15,0 1-16,0-1 0,0 1 16,0 0-16,0-1 15,0 1-15,0 17 16,0-17-16,-18-18 15,18 18-15,0-1 0,-17-17 16,17 18-16,0 0 0,0-1 0,-18-17 0,18 18 16,-18-18-16,1 0 0,17 17 0,-18-17 15,18 18-15,-17-18 16,-1 0-16,0 0 0,18 18 0,-17-18 16,-1 0-16,0 17 15,1-17-15,-1 0 0,-17 0 0,35 18 0,-18-18 16,1 0-16,-1 18 0,0-18 0,1 0 0,-19 17 0,19-17 15,-1 0-15,0 0 0,-17 0 0,17 18 0,-17-18 0,18 0 16,-1 0-16,0 18 0,1-18 0,-1 0 0,-17 0 0,17 0 0,0 17 0,-17-17 16,18 0-16,-1 0 0,0 0 0,-17 0 0,17 0 0,1 0 0,-19 0 15,19 0-15,-1 0 0,1 0 0,-19 0 0,19 0 0,-1 0 0,-17 0 0,17 0 16,18 18-16,-35-18 0,17 0 0,-52 0 16,52 0-16,-35 0 0,35 0 0,1 0 0,-1 0 15,0 0-15,1 0 0,-1 0 16,1 0-16,-1 0 15,0 0 1,1 0 0,-1 0-16,0 0 62,1 0-46,-1 0-16,0 0 15,-17 0 1,18 0-16,-1 0 16,0-18 93,1 18-109,17-17 16</inkml:trace>
  <inkml:trace contextRef="#ctx0" brushRef="#br0" timeOffset="12592.44">3281 5345 0,'106'0'78,"-18"0"-78,-71 17 0,19-17 0,-1 0 0,-17 0 0,17 0 15,0 18-15,-17-18 0,194 18 16,-177-1-16,0-17 0,18 0 0,-35 18 16,17-18-16,-17 0 0,-1 0 0,1 0 0,0 17 0,-18 1 78,-18-18-78,0 18 0,1-18 15,-1 17-15,0-17 0,1 36 0,-1-36 16,-17 35-16,17-35 0,-17 18 0,17-1 0,1 1 0,-54-1 16,36 19-16,17-19 0,-35 1 0,36 0 0,-19-18 0,-17 35 0,0 0 15,18-17-15,-18-1 0,18 1 0,0 0 0,-1-1 0,1-17 0,-18 18 16,18 17-16,-194 18 15,123-18-15,88-17 0,1-18 0,-1 18 0,-17-18 0,17 0 0,0 17 16,1-17-16,-1 0 0,36 0 47,-1 18-47,1-18 0,0 0 16,-1 0 15,1 0-16,0 0-15,-1 0 0,1 0 0,17 0 16,-17 0-16,17 0 0,-17 0 0,-1 0 0,1 0 0,17 0 16,0 0-16,1 0 0,-19 0 0,1 0 0,17 0 0,89 0 15,-71 0-15,-36 0 0,1 0 16,0 0-16,-1 0 0,1 0 0,-1 0 0,1 0 16,0 0-16,-1 0 0,1 0 15,0 0 1,-1 0-16,1 0 0,0 0 15,-18-18-15,17 18 0,1 0 0</inkml:trace>
  <inkml:trace contextRef="#ctx0" brushRef="#br0" timeOffset="14104.98">3246 5627 0,'0'17'31,"0"1"-31,17-18 0,-17 18 0,18-1 16,-1 1-16,1 0 0,-18-1 0,18-17 0,-1 0 16,-17 18-16,18-18 0,-18 18 0,0-1 15,18-17-15,-18 18 0,35-18 16,-35 17-16,18-17 16,-18 18-16,0 0 15,17-18-15,-17 17 16,18-17-1,-1 0 1,-17 18-16,18-18 16,-18 18-16,18-1 15,-1-17 1,-17 18 15</inkml:trace>
  <inkml:trace contextRef="#ctx0" brushRef="#br0" timeOffset="15671.01">4480 5838 0,'18'0'31,"0"0"-31,-1 0 15,1 0-15,-1 0 0,1 0 0,0 0 0,229 0 32,-230 0-32,19 0 0,-19 0 0,1 0 0,88 0 15,-89 0-15,19 0 0,-1 0 0,-17 0 0,34 0 16,-34 0-16,0 0 0,17 0 0,-17 0 0,17 0 0,0 0 16,-17 0-16,0 0 0,-1 0 15,1 0-15</inkml:trace>
  <inkml:trace contextRef="#ctx0" brushRef="#br0" timeOffset="16488.32">5274 5627 0,'0'17'31,"18"-17"-15,-18 18-16,35 0 0,-35-1 16,18-17-16,-1 0 0,1 36 0,0-19 0,-1-17 15,1 18-15,17 0 0,-17-1 0,-1-17 0,-17 18 16,36-1-16,-19-17 0,-17 18 0,18-18 15,0 0-15,-18 18 63,17-18-63,-17 17 16,0 1 62,0 0-78,-17-18 15,-1 0-15,0 0 0,18 17 0,-17-17 0,-1 0 16,0 0-16,1 0 0,-1 0 0,0 18 0,1-18 0,-1 18 16,1-18-16,-1 0 0,0 0 0,1 0 0,-1 0 0,0 0 0,-17 0 15,-71 17-15,53 1 0,18-18 16,17 0-16,-17 17 0,17-17 0,1 0 0,-1 18 15,1-18-15</inkml:trace>
  <inkml:trace contextRef="#ctx0" brushRef="#br0" timeOffset="20983">8784 9719 0,'18'0'31,"-1"0"-31,1 0 16,0 0-16,-1 0 0,1 0 15,0 0-15,-1 0 0,1 0 0,0 0 0,-1 0 0,1 0 16,-1 0-16,19 0 0,-19 0 0,1 0 0,35 0 16,-35 0-16,-1 0 0,1 0 0,17 0 0,-17 0 0,17 0 15,0 0-15,-17 0 0,17 0 0,-17 0 0,17 0 16,-17 0-16,-1 0 0,1 0 0,0 0 0,17 0 0,0 0 16,-17 0-16,17 0 0,-17 18 0,-1-18 0,1 0 0,0 0 0,-1 0 15,72 0-15,-54 0 0,-18 0 16,19 0-16,-1 0 0,-17 0 0,-1 0 0,1 0 0,0 0 0,-1 0 15,1 0-15,17 0 0,-17 0 0,-18 17 0,35-17 16,-17 0-16,-1 18 0,1-18 0,0 0 0,-1 0 0,1 0 16,0 0-1,-18 18 48</inkml:trace>
  <inkml:trace contextRef="#ctx0" brushRef="#br0" timeOffset="22880.08">8555 15540 0,'17'0'0,"1"0"15,0 0-15,123-18 32,-123 18-32,-1 0 0,1 0 0,-1 0 0,19 0 15,17 0-15,-36 0 0,1-17 0,17 17 16,-17 0-16,17 0 0,89 0 16,-89 0-16,0 0 0,-17 0 0,-1 0 0,1 0 0,17 0 15,-17 0-15,17 0 0,-17 0 0,17 0 0,-17 0 16,-1 0-16,1 0 0,0 0 0,17 0 0,-17 17 0,17-17 15,-17 0-15,-1 0 0,18 0 0,-17 0 0,0 0 0,17 0 16,-17 0-16,-1 0 0,1 0 0,0 0 0,17 0 0,-18 18 16,1-18-16,0 0 0,-1 0 0,1 0 0,0 0 0,-1 0 0,89 0 15,-88 0-15,-1 0 16,1 0-16,0 0 0,-1 0 0,1 0 16,17 0-1,-17 0 79,0 0-94,-1 0 16,1 0-16,-18 18 0,17-18 0,1 0 0,0 0 0,-1 0 15,1 0-15,0 17 0,-1-17 0,1 0 16,0 0-16,-1 0 0,1 0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2.86527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1-12-14T12:34:00.5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7091 5080 0,'17'0'0,"72"0"0,-72 0 16,19 0-16,-19 0 0,18 0 0,-17 0 0,17 0 0,-17 0 16,53 0-16,-54 0 0,19 0 0,-1 0 0,0 0 0,0 0 0,1 0 15,17 0-15,-1 0 0,-16 0 0,-1 0 0,36 0 0,-18 0 16,-1 0-16,266 0 15,-265 0-15,0 0 0,35 0 0,-53 0 0,89 0 16,-71 0-16,52 0 0,-69 0 0,-1 0 0,0 0 0,1 0 16,-1 0-16,0 18 0,53-18 0,-17 0 0,-36 0 0,-17 0 15,17 0-15,-17 0 0,52 17 0,-52-17 0,0 18 0,17-18 0,-18 0 16,1 0-16,0 0 0,70 35 16,-70-35-16,17 0 0,-18 0 0,1 0 0,0 0 15,-1 0-15,-17 18 0,18-18 0,0 0 0,-1 0 16,1 0-16,0 0 0,-1 0 0,18 0 0,-17 0 15,0 0-15,-1 0 0,1 0 0,0 0 0,17 0 16,106 0 0,-106 0-16,-17 0 0,17 0 15,-17 0-15,0 0 0,-1 0 0,18 0 0,-17 17 0,17-17 16,-17 0-16,0 0 0,-1 0 0,19 0 0,-19 18 0,1-18 0,17 0 16,-17 0-16,-1 0 0,19 0 0,-1 0 0,-17 0 0,17 18 0,-17-18 15,-1 0-15,18 0 0,-17 0 0,0 0 0,-1 0 0,1 17 0,0-17 16,70 0-1,-53 0-15,-17 0 0,-1 0 0,1 0 0,0 0 0,-1 0 0,19 0 16,-36 18-16,17-18 0,1 0 0,17 0 0,-17 0 16,-1 0-16,1 0 0,0 0 0,-1 0 0,1 0 0,0 0 0,17 0 15,-17 0-15,17 0 0,18 0 16,-18 0-16,-17 0 0,-1 0 0,1 0 0,0 0 16,-1 0-16,1 0 0,-1 0 0,1 0 0,0 0 15,-1 0-15,1 0 0,0 0 16,-1 0-16,1 0 0,0 0 15,-1 0 1</inkml:trace>
  <inkml:trace contextRef="#ctx0" brushRef="#br0" timeOffset="2519.83">24694 5080 0,'18'0'16,"0"0"-16,-1 0 0,-17-18 0,53 18 15,-35 0-15,0 0 0,-1 0 16,1 0-16,-1 0 0,19 0 0,-19 0 0,36 0 16,-17 0-16,-19 0 0,18 0 0,-17-17 0,0 17 15,35 0-15,-36 0 0,19 0 0,-19 0 0,1 0 0,0 0 0,-1 0 16,1 0-16,88 0 0,-53 0 15,-36 0-15,1 0 0,-1 0 0,19 0 0,-19 0 0,19 0 16,-19 0-16,1 0 0,0 0 0,-1 0 0,1 0 0,0 0 16,-1 0-16,1 0 0,-1 0 0,1 0 0,0 0 15,-1 0-15,1 0 0,0 0 16,17 0-16,-17 0 0,-1 0 0,1 0 16,-1 0-16,1 0 0,0 0 15,-1 0-15,1 0 16,0 0-16,-1 0 0,1 0 15,0 0-15,-1 0 16,1 17-16,-1-17 0,1 18 16,0-18-16,-1 0 0,1 0 0,0 0 15,-1 0-15,1 0 0,17 0 0,-17 0 16,-1 0-16,1 0 0,0 0 0,-1 0 0,1 0 0,0 0 16,-1 0-16,19 0 0,-19 0 0,1 0 0,0 0 15,17 18-15,-18-18 0,1 0 0,0 0 0,17 0 0,-17 0 16,-1 0-16,36 17 0,-35-17 15,17 0-15,-17 0 0,17 0 0,-17 0 16,17 18-16,-17-18 0,-1 0 0,1 18 16,0-18-16,-1 0 0,1 0 0,-1 0 0,1 0 15,17 0-15,-17 0 0,17 0 0,-17 17 16,0-17-16,-1 0 0,1 0 0,88 18 16,-53-18-16,-18 0 0,-18 0 0,19 0 15,-19 0-15,19 0 0,-19 0 0,1 0 0,0 0 0,-1 0 16,18 0-16,-17 0 0,0 0 0,-1 0 0,1 0 15,0 0-15,-1 0 0,1 0 0,0 0 16,17 0-16,-17 0 0,-1 0 0,1 0 16,-1 0-16,1 0 0,0 0 0,-18 17 15,17-17-15,1 0 0,0 0 0,-1 0 16,1 0-16,0 0 16,-1 0-16,1 0 31,-1 0-16,1 0 1,0 0-16,17 0 0,-17 0 0,-1 0 16,1 0-16,0 0 0,-1 0 0,1 0 0,0 0 0,-1 0 0,1 0 0,-1 0 15,19 0-15,-19 0 0,1 0 0,17 0 0,-17 0 0,0 0 16,-1 0-16,1 0 0,-1 0 0,1 0 0,0 0 0,-1 0 16,1 0-16,0 0 0,-1 0 15,1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2021-12-14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552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515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020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353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760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2955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6498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460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4954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561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858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2021-12-14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2021-12-14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2021-12-14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2021-12-14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2021-12-14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2021-12-14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2021-12-14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2021-12-14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2021-12-14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2021-12-14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2021-12-14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customXml" Target="../ink/ink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customXml" Target="../ink/ink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customXml" Target="../ink/ink10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4729278" y="5307556"/>
            <a:ext cx="273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2021.12.14  •  ChongQing</a:t>
            </a:r>
            <a:r>
              <a:rPr lang="en-US" altLang="zh-CN" dirty="0"/>
              <a:t>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673860" y="1467685"/>
            <a:ext cx="884428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Adversarial Representation Mechanism Learning for Network Embedding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17485" y="6156325"/>
            <a:ext cx="31292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Chenghong Li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51303" y="4619900"/>
            <a:ext cx="908939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TKDE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  <a:p>
            <a:pPr algn="ctr"/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Code: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github.com/wt-tju/ArmGAN/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02924C0-37E0-44F2-9488-977D8A27C9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3144" y="2996691"/>
            <a:ext cx="6065708" cy="6138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B27B558A-C5E1-4AAC-AE75-10092C7E5BA9}"/>
                  </a:ext>
                </a:extLst>
              </p14:cNvPr>
              <p14:cNvContentPartPr/>
              <p14:nvPr/>
            </p14:nvContentPartPr>
            <p14:xfrm>
              <a:off x="1492200" y="1289160"/>
              <a:ext cx="4673880" cy="371484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B27B558A-C5E1-4AAC-AE75-10092C7E5BA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82840" y="1279800"/>
                <a:ext cx="4692600" cy="3733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E4ACE3F-A6CC-4940-BA81-F90EF3310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801" y="1436029"/>
            <a:ext cx="6278397" cy="542197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8A4CEC79-6003-451F-B2F4-62997793FFF0}"/>
                  </a:ext>
                </a:extLst>
              </p14:cNvPr>
              <p14:cNvContentPartPr/>
              <p14:nvPr/>
            </p14:nvContentPartPr>
            <p14:xfrm>
              <a:off x="984240" y="1733400"/>
              <a:ext cx="6934680" cy="395028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8A4CEC79-6003-451F-B2F4-62997793FF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4880" y="1724040"/>
                <a:ext cx="6953400" cy="396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7430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2964D31-86E7-45E6-8CCB-FDD1FB30B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3737"/>
            <a:ext cx="12192000" cy="507547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1AE0A24F-F3B1-4511-8BF3-9DE6ED66F608}"/>
                  </a:ext>
                </a:extLst>
              </p14:cNvPr>
              <p14:cNvContentPartPr/>
              <p14:nvPr/>
            </p14:nvContentPartPr>
            <p14:xfrm>
              <a:off x="2552760" y="1816200"/>
              <a:ext cx="7753680" cy="8280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1AE0A24F-F3B1-4511-8BF3-9DE6ED66F6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43400" y="1806840"/>
                <a:ext cx="7772400" cy="10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4525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C3833F0-0B5B-48B8-920D-DAFCA6FF4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858255"/>
            <a:ext cx="3489649" cy="58636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322E5BC-89B5-405C-8AD3-A21E350BD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209" y="1672055"/>
            <a:ext cx="4456375" cy="423609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墨迹 3">
                <a:extLst>
                  <a:ext uri="{FF2B5EF4-FFF2-40B4-BE49-F238E27FC236}">
                    <a16:creationId xmlns:a16="http://schemas.microsoft.com/office/drawing/2014/main" id="{5458292D-EA24-4966-A842-F177D4771591}"/>
                  </a:ext>
                </a:extLst>
              </p14:cNvPr>
              <p14:cNvContentPartPr/>
              <p14:nvPr/>
            </p14:nvContentPartPr>
            <p14:xfrm>
              <a:off x="1276200" y="5505480"/>
              <a:ext cx="8229960" cy="1003680"/>
            </p14:xfrm>
          </p:contentPart>
        </mc:Choice>
        <mc:Fallback>
          <p:pic>
            <p:nvPicPr>
              <p:cNvPr id="4" name="墨迹 3">
                <a:extLst>
                  <a:ext uri="{FF2B5EF4-FFF2-40B4-BE49-F238E27FC236}">
                    <a16:creationId xmlns:a16="http://schemas.microsoft.com/office/drawing/2014/main" id="{5458292D-EA24-4966-A842-F177D477159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66840" y="5496120"/>
                <a:ext cx="8248680" cy="102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6762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CAF17FF-1CDD-4E89-9B5F-7BEF1B492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281" y="1343608"/>
            <a:ext cx="4372213" cy="543041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964FDDE-38B4-4E64-BE3D-ACBBBE4C0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014" y="1343608"/>
            <a:ext cx="3994845" cy="322839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7D9E842-6E91-4507-920C-F6A8F0042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014" y="4767943"/>
            <a:ext cx="4148285" cy="209005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墨迹 4">
                <a:extLst>
                  <a:ext uri="{FF2B5EF4-FFF2-40B4-BE49-F238E27FC236}">
                    <a16:creationId xmlns:a16="http://schemas.microsoft.com/office/drawing/2014/main" id="{C6C692CA-49AD-4436-8329-590B63D3C218}"/>
                  </a:ext>
                </a:extLst>
              </p14:cNvPr>
              <p14:cNvContentPartPr/>
              <p14:nvPr/>
            </p14:nvContentPartPr>
            <p14:xfrm>
              <a:off x="1155600" y="1549440"/>
              <a:ext cx="9081000" cy="4343760"/>
            </p14:xfrm>
          </p:contentPart>
        </mc:Choice>
        <mc:Fallback>
          <p:pic>
            <p:nvPicPr>
              <p:cNvPr id="5" name="墨迹 4">
                <a:extLst>
                  <a:ext uri="{FF2B5EF4-FFF2-40B4-BE49-F238E27FC236}">
                    <a16:creationId xmlns:a16="http://schemas.microsoft.com/office/drawing/2014/main" id="{C6C692CA-49AD-4436-8329-590B63D3C21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46240" y="1540080"/>
                <a:ext cx="9099720" cy="436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8698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2739287"/>
            <a:ext cx="10515600" cy="482946"/>
          </a:xfrm>
        </p:spPr>
        <p:txBody>
          <a:bodyPr/>
          <a:lstStyle/>
          <a:p>
            <a:r>
              <a:rPr lang="en-US" altLang="zh-CN" sz="4800" dirty="0">
                <a:ea typeface="楷体" panose="02010609060101010101" pitchFamily="49" charset="-122"/>
                <a:sym typeface="+mn-ea"/>
              </a:rPr>
              <a:t>Thanks</a:t>
            </a:r>
            <a:endParaRPr kumimoji="1" lang="en-US" altLang="zh-CN" sz="4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626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3F831CB-2B9C-49E2-82D7-907CF29A2256}"/>
              </a:ext>
            </a:extLst>
          </p:cNvPr>
          <p:cNvSpPr txBox="1"/>
          <p:nvPr/>
        </p:nvSpPr>
        <p:spPr>
          <a:xfrm>
            <a:off x="1010038" y="2264333"/>
            <a:ext cx="1017192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Existing GAN-based methods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use GAN to learn a Gaussian distribution as a prior for network embedding, which makes it difficult to distinguish the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 representation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Gaussian distribution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propose a novel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adversarial learning framework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consisting of three players for network embedding, which applies the adversarial learning strategy on the representation mechanism.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6B695E93-94C3-4C0F-899F-DF0D3717D7A3}"/>
                  </a:ext>
                </a:extLst>
              </p14:cNvPr>
              <p14:cNvContentPartPr/>
              <p14:nvPr/>
            </p14:nvContentPartPr>
            <p14:xfrm>
              <a:off x="1803240" y="2184480"/>
              <a:ext cx="8960400" cy="156888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6B695E93-94C3-4C0F-899F-DF0D3717D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3880" y="2175120"/>
                <a:ext cx="8979120" cy="1587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AC1F406-FD87-435F-B808-0257A08A6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121" y="1374209"/>
            <a:ext cx="4689758" cy="548379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D91007EC-110A-40CA-95B2-1C5CC7DEB546}"/>
                  </a:ext>
                </a:extLst>
              </p14:cNvPr>
              <p14:cNvContentPartPr/>
              <p14:nvPr/>
            </p14:nvContentPartPr>
            <p14:xfrm>
              <a:off x="3314880" y="1568520"/>
              <a:ext cx="2692440" cy="519444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D91007EC-110A-40CA-95B2-1C5CC7DEB5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5520" y="1559160"/>
                <a:ext cx="2711160" cy="521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0088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AC1F406-FD87-435F-B808-0257A08A6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60" y="1253474"/>
            <a:ext cx="4689758" cy="54837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091605C-0600-48A5-A7D2-15574930C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494" y="2164703"/>
            <a:ext cx="4516717" cy="95020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81C6757-9081-4D60-81E1-D7EAFD658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2494" y="3401737"/>
            <a:ext cx="4960095" cy="48294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86071DB-237C-44A1-9769-5B4057650F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2494" y="4171514"/>
            <a:ext cx="3995026" cy="43527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40EC1D1-7A34-493C-837A-BF1031C0F0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8847" y="4831873"/>
            <a:ext cx="5295145" cy="435272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E043913F-93FF-4F21-BFB1-F45558C7B59B}"/>
              </a:ext>
            </a:extLst>
          </p:cNvPr>
          <p:cNvSpPr/>
          <p:nvPr/>
        </p:nvSpPr>
        <p:spPr>
          <a:xfrm>
            <a:off x="494522" y="1399592"/>
            <a:ext cx="4226768" cy="1950098"/>
          </a:xfrm>
          <a:prstGeom prst="roundRect">
            <a:avLst>
              <a:gd name="adj" fmla="val 7597"/>
            </a:avLst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CF506628-3FAE-4C61-9399-FF0EDE332170}"/>
                  </a:ext>
                </a:extLst>
              </p14:cNvPr>
              <p14:cNvContentPartPr/>
              <p14:nvPr/>
            </p14:nvContentPartPr>
            <p14:xfrm>
              <a:off x="501480" y="2038320"/>
              <a:ext cx="10363680" cy="334044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CF506628-3FAE-4C61-9399-FF0EDE33217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2120" y="2028960"/>
                <a:ext cx="10382400" cy="3359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6EC9810-B455-4590-8FBE-B03FAA206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987" y="4420497"/>
            <a:ext cx="6774024" cy="6669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D475311-6D0F-4137-9387-61D6CB7CC53E}"/>
              </a:ext>
            </a:extLst>
          </p:cNvPr>
          <p:cNvSpPr txBox="1"/>
          <p:nvPr/>
        </p:nvSpPr>
        <p:spPr>
          <a:xfrm>
            <a:off x="180391" y="852977"/>
            <a:ext cx="61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AAAI_2021_Data Augmentation for Graph Neural Networks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6E5EAFF-A4A3-4DAD-9C7D-A40E9494B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455" y="1731638"/>
            <a:ext cx="9859089" cy="233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34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AC1F406-FD87-435F-B808-0257A08A6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60" y="1253474"/>
            <a:ext cx="4689758" cy="548379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C70F91F-9E17-4A25-956C-736F6CF74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357" y="3226858"/>
            <a:ext cx="5171160" cy="90879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7F29C3A-699F-458B-92EE-2CFF95899A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4357" y="6088050"/>
            <a:ext cx="4544008" cy="336371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E043913F-93FF-4F21-BFB1-F45558C7B59B}"/>
              </a:ext>
            </a:extLst>
          </p:cNvPr>
          <p:cNvSpPr/>
          <p:nvPr/>
        </p:nvSpPr>
        <p:spPr>
          <a:xfrm>
            <a:off x="494522" y="1399592"/>
            <a:ext cx="4226768" cy="1950098"/>
          </a:xfrm>
          <a:prstGeom prst="roundRect">
            <a:avLst>
              <a:gd name="adj" fmla="val 7597"/>
            </a:avLst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57CD68E-8387-45B4-847D-FC21E4A09E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4357" y="1708776"/>
            <a:ext cx="1761905" cy="28571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BD358BE-21AC-4125-A468-9B198A79F4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8561" y="2126189"/>
            <a:ext cx="2649496" cy="23989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C11A373-E38E-4AC9-910A-B37EE0EEEF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6831" y="2122433"/>
            <a:ext cx="1299552" cy="20144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DA5134A-A1C7-466D-BEF5-94FF517FC6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8561" y="2449793"/>
            <a:ext cx="3252797" cy="2172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60CD73F-019A-45F6-88E3-F2152E2857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87023" y="2484599"/>
            <a:ext cx="486573" cy="17763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0435BADD-E44F-42C4-A3A8-2A144E47A069}"/>
              </a:ext>
            </a:extLst>
          </p:cNvPr>
          <p:cNvSpPr txBox="1"/>
          <p:nvPr/>
        </p:nvSpPr>
        <p:spPr>
          <a:xfrm>
            <a:off x="5755149" y="5270384"/>
            <a:ext cx="40940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“MINE: Mutual information neural estimation,”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ICML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2018.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54FE83B-B7E8-4837-A1FA-A51674F560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7910" y="4224204"/>
            <a:ext cx="3938473" cy="23052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0B765B1-7CAA-4DC6-B62F-D232BAE0B5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47910" y="4514427"/>
            <a:ext cx="4006768" cy="28086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7565BF1-618F-4CB0-851A-D160E299642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47910" y="4854993"/>
            <a:ext cx="3724284" cy="26346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" name="墨迹 6">
                <a:extLst>
                  <a:ext uri="{FF2B5EF4-FFF2-40B4-BE49-F238E27FC236}">
                    <a16:creationId xmlns:a16="http://schemas.microsoft.com/office/drawing/2014/main" id="{0139D514-9210-41D7-8817-5638497CC18C}"/>
                  </a:ext>
                </a:extLst>
              </p14:cNvPr>
              <p14:cNvContentPartPr/>
              <p14:nvPr/>
            </p14:nvContentPartPr>
            <p14:xfrm>
              <a:off x="552600" y="1447920"/>
              <a:ext cx="11525400" cy="5086440"/>
            </p14:xfrm>
          </p:contentPart>
        </mc:Choice>
        <mc:Fallback>
          <p:pic>
            <p:nvPicPr>
              <p:cNvPr id="7" name="墨迹 6">
                <a:extLst>
                  <a:ext uri="{FF2B5EF4-FFF2-40B4-BE49-F238E27FC236}">
                    <a16:creationId xmlns:a16="http://schemas.microsoft.com/office/drawing/2014/main" id="{0139D514-9210-41D7-8817-5638497CC18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3240" y="1438560"/>
                <a:ext cx="11544120" cy="510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6128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AC1F406-FD87-435F-B808-0257A08A6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60" y="1253474"/>
            <a:ext cx="4689758" cy="548379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59441083-87B2-4687-93A9-04C2A410C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7211" y="2129806"/>
            <a:ext cx="5300430" cy="48294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FD437DB-8F21-48E7-A8FB-E8DB3654F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7211" y="2894965"/>
            <a:ext cx="2308414" cy="33294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C7FA55-AEFC-4B69-9988-DD2D598FC2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7211" y="3714070"/>
            <a:ext cx="4898571" cy="8767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78AA9F8-8C0E-470D-8C75-562D491D4B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7211" y="5076974"/>
            <a:ext cx="4170784" cy="301012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8E6D96B5-0832-4057-97EC-847FBBDC2953}"/>
              </a:ext>
            </a:extLst>
          </p:cNvPr>
          <p:cNvSpPr/>
          <p:nvPr/>
        </p:nvSpPr>
        <p:spPr>
          <a:xfrm>
            <a:off x="494522" y="4749282"/>
            <a:ext cx="4226768" cy="1912776"/>
          </a:xfrm>
          <a:prstGeom prst="roundRect">
            <a:avLst>
              <a:gd name="adj" fmla="val 7597"/>
            </a:avLst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0F90CF4-AA28-44CB-8BF1-2DDC7E700B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104" y="6270172"/>
            <a:ext cx="2700271" cy="1582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墨迹 8">
                <a:extLst>
                  <a:ext uri="{FF2B5EF4-FFF2-40B4-BE49-F238E27FC236}">
                    <a16:creationId xmlns:a16="http://schemas.microsoft.com/office/drawing/2014/main" id="{85C25E73-34FF-45CA-A959-C070A9C6D787}"/>
                  </a:ext>
                </a:extLst>
              </p14:cNvPr>
              <p14:cNvContentPartPr/>
              <p14:nvPr/>
            </p14:nvContentPartPr>
            <p14:xfrm>
              <a:off x="514440" y="5035680"/>
              <a:ext cx="9525240" cy="1447920"/>
            </p14:xfrm>
          </p:contentPart>
        </mc:Choice>
        <mc:Fallback>
          <p:pic>
            <p:nvPicPr>
              <p:cNvPr id="9" name="墨迹 8">
                <a:extLst>
                  <a:ext uri="{FF2B5EF4-FFF2-40B4-BE49-F238E27FC236}">
                    <a16:creationId xmlns:a16="http://schemas.microsoft.com/office/drawing/2014/main" id="{85C25E73-34FF-45CA-A959-C070A9C6D78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5080" y="5026320"/>
                <a:ext cx="9543960" cy="146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9121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AC1F406-FD87-435F-B808-0257A08A6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60" y="1253474"/>
            <a:ext cx="4689758" cy="54837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E693FB3-4108-4B36-895D-5E410D7A5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539" y="2464794"/>
            <a:ext cx="5738848" cy="7513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CB15528-105A-418E-A041-F70451A9C8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4539" y="3886200"/>
            <a:ext cx="5738848" cy="720378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AE40FBEC-E939-4C2B-868F-83289CAC179E}"/>
              </a:ext>
            </a:extLst>
          </p:cNvPr>
          <p:cNvSpPr/>
          <p:nvPr/>
        </p:nvSpPr>
        <p:spPr>
          <a:xfrm>
            <a:off x="494522" y="3429000"/>
            <a:ext cx="4226768" cy="1245638"/>
          </a:xfrm>
          <a:prstGeom prst="roundRect">
            <a:avLst>
              <a:gd name="adj" fmla="val 7597"/>
            </a:avLst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58267383-51A1-411A-B4B1-F815E7D6E380}"/>
                  </a:ext>
                </a:extLst>
              </p14:cNvPr>
              <p14:cNvContentPartPr/>
              <p14:nvPr/>
            </p14:nvContentPartPr>
            <p14:xfrm>
              <a:off x="1231920" y="2832120"/>
              <a:ext cx="4813560" cy="180360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58267383-51A1-411A-B4B1-F815E7D6E38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22560" y="2822760"/>
                <a:ext cx="4832280" cy="182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5846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8D240C0-4EDC-411E-952E-C9FCC9396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014" y="2034073"/>
            <a:ext cx="6445971" cy="300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971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4399</TotalTime>
  <Words>121</Words>
  <Application>Microsoft Office PowerPoint</Application>
  <PresentationFormat>宽屏</PresentationFormat>
  <Paragraphs>24</Paragraphs>
  <Slides>14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等线</vt:lpstr>
      <vt:lpstr>黑体</vt:lpstr>
      <vt:lpstr>宋体</vt:lpstr>
      <vt:lpstr>微软雅黑</vt:lpstr>
      <vt:lpstr>Arial</vt:lpstr>
      <vt:lpstr>Gill Sans Ultra Bold</vt:lpstr>
      <vt:lpstr>Times New Roman</vt:lpstr>
      <vt:lpstr>Wingdings</vt:lpstr>
      <vt:lpstr>Office 主题​​</vt:lpstr>
      <vt:lpstr>PowerPoint 演示文稿</vt:lpstr>
      <vt:lpstr>Introduction</vt:lpstr>
      <vt:lpstr>Method</vt:lpstr>
      <vt:lpstr>Method</vt:lpstr>
      <vt:lpstr>PowerPoint 演示文稿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Experiments</vt:lpstr>
      <vt:lpstr>Thanks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李 程鸿</cp:lastModifiedBy>
  <cp:revision>2243</cp:revision>
  <dcterms:created xsi:type="dcterms:W3CDTF">2017-04-22T07:59:00Z</dcterms:created>
  <dcterms:modified xsi:type="dcterms:W3CDTF">2021-12-14T13:02:48Z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